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43713" cy="99901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312359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624718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937077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249436" algn="l" rtl="0" eaLnBrk="0" fontAlgn="base" hangingPunct="0">
      <a:spcBef>
        <a:spcPct val="0"/>
      </a:spcBef>
      <a:spcAft>
        <a:spcPct val="0"/>
      </a:spcAft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1561795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1874154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2186513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2498872" algn="l" defTabSz="624718" rtl="0" eaLnBrk="1" latinLnBrk="0" hangingPunct="1">
      <a:defRPr sz="164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2" userDrawn="1">
          <p15:clr>
            <a:srgbClr val="A4A3A4"/>
          </p15:clr>
        </p15:guide>
        <p15:guide id="2" pos="66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7E1"/>
    <a:srgbClr val="DDF5DB"/>
    <a:srgbClr val="CEF1CB"/>
    <a:srgbClr val="B4EAB0"/>
    <a:srgbClr val="99FF66"/>
    <a:srgbClr val="FFFFFF"/>
    <a:srgbClr val="E00000"/>
    <a:srgbClr val="DA0606"/>
    <a:srgbClr val="C2551E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>
        <p:scale>
          <a:sx n="30" d="100"/>
          <a:sy n="30" d="100"/>
        </p:scale>
        <p:origin x="1128" y="-18"/>
      </p:cViewPr>
      <p:guideLst>
        <p:guide orient="horz" pos="2952"/>
        <p:guide pos="66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770" y="-66"/>
      </p:cViewPr>
      <p:guideLst>
        <p:guide orient="horz" pos="314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104" y="0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8675" y="749300"/>
            <a:ext cx="2646363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495" y="4745316"/>
            <a:ext cx="5018723" cy="44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tekstu z Wzorca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631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104" y="9490631"/>
            <a:ext cx="2965609" cy="49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FCA84B-115C-4020-96BB-BF7FDD33E6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312359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624718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937077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249436" algn="l" rtl="0" eaLnBrk="0" fontAlgn="base" hangingPunct="0">
      <a:spcBef>
        <a:spcPct val="30000"/>
      </a:spcBef>
      <a:spcAft>
        <a:spcPct val="0"/>
      </a:spcAft>
      <a:defRPr sz="82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1561795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6pPr>
    <a:lvl7pPr marL="1874154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7pPr>
    <a:lvl8pPr marL="2186513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8pPr>
    <a:lvl9pPr marL="2498872" algn="l" defTabSz="624718" rtl="0" eaLnBrk="1" latinLnBrk="0" hangingPunct="1">
      <a:defRPr sz="8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3877" y="9405384"/>
            <a:ext cx="18175872" cy="648865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7754" y="17155509"/>
            <a:ext cx="14968118" cy="7737889"/>
          </a:xfrm>
        </p:spPr>
        <p:txBody>
          <a:bodyPr/>
          <a:lstStyle>
            <a:lvl1pPr marL="0" indent="0" algn="ctr">
              <a:buNone/>
              <a:defRPr/>
            </a:lvl1pPr>
            <a:lvl2pPr marL="301706" indent="0" algn="ctr">
              <a:buNone/>
              <a:defRPr/>
            </a:lvl2pPr>
            <a:lvl3pPr marL="603413" indent="0" algn="ctr">
              <a:buNone/>
              <a:defRPr/>
            </a:lvl3pPr>
            <a:lvl4pPr marL="905119" indent="0" algn="ctr">
              <a:buNone/>
              <a:defRPr/>
            </a:lvl4pPr>
            <a:lvl5pPr marL="1206825" indent="0" algn="ctr">
              <a:buNone/>
              <a:defRPr/>
            </a:lvl5pPr>
            <a:lvl6pPr marL="1508531" indent="0" algn="ctr">
              <a:buNone/>
              <a:defRPr/>
            </a:lvl6pPr>
            <a:lvl7pPr marL="1810238" indent="0" algn="ctr">
              <a:buNone/>
              <a:defRPr/>
            </a:lvl7pPr>
            <a:lvl8pPr marL="2111944" indent="0" algn="ctr">
              <a:buNone/>
              <a:defRPr/>
            </a:lvl8pPr>
            <a:lvl9pPr marL="241365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33681-9980-4803-A0D1-3D8131E59B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C98BB-DF6A-4B1B-A90A-E29B1117D9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236304" y="2690908"/>
            <a:ext cx="4543444" cy="2422039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603877" y="2690908"/>
            <a:ext cx="13531858" cy="2422039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C589-4BA5-4077-90E8-1AB053063F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FF851-5A76-4C9F-8D5E-7CCC8163EA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8732" y="19454851"/>
            <a:ext cx="18176920" cy="6012548"/>
          </a:xfrm>
        </p:spPr>
        <p:txBody>
          <a:bodyPr anchor="t"/>
          <a:lstStyle>
            <a:lvl1pPr algn="l">
              <a:defRPr sz="264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8732" y="12831592"/>
            <a:ext cx="18176920" cy="6623259"/>
          </a:xfrm>
        </p:spPr>
        <p:txBody>
          <a:bodyPr anchor="b"/>
          <a:lstStyle>
            <a:lvl1pPr marL="0" indent="0">
              <a:buNone/>
              <a:defRPr sz="1320"/>
            </a:lvl1pPr>
            <a:lvl2pPr marL="301706" indent="0">
              <a:buNone/>
              <a:defRPr sz="1188"/>
            </a:lvl2pPr>
            <a:lvl3pPr marL="603413" indent="0">
              <a:buNone/>
              <a:defRPr sz="1056"/>
            </a:lvl3pPr>
            <a:lvl4pPr marL="905119" indent="0">
              <a:buNone/>
              <a:defRPr sz="924"/>
            </a:lvl4pPr>
            <a:lvl5pPr marL="1206825" indent="0">
              <a:buNone/>
              <a:defRPr sz="924"/>
            </a:lvl5pPr>
            <a:lvl6pPr marL="1508531" indent="0">
              <a:buNone/>
              <a:defRPr sz="924"/>
            </a:lvl6pPr>
            <a:lvl7pPr marL="1810238" indent="0">
              <a:buNone/>
              <a:defRPr sz="924"/>
            </a:lvl7pPr>
            <a:lvl8pPr marL="2111944" indent="0">
              <a:buNone/>
              <a:defRPr sz="924"/>
            </a:lvl8pPr>
            <a:lvl9pPr marL="2413650" indent="0">
              <a:buNone/>
              <a:defRPr sz="924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127DA-C6FA-4D12-9A15-AB7B535101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603877" y="8745728"/>
            <a:ext cx="9037651" cy="18165573"/>
          </a:xfrm>
        </p:spPr>
        <p:txBody>
          <a:bodyPr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8"/>
            </a:lvl4pPr>
            <a:lvl5pPr>
              <a:defRPr sz="1188"/>
            </a:lvl5pPr>
            <a:lvl6pPr>
              <a:defRPr sz="1188"/>
            </a:lvl6pPr>
            <a:lvl7pPr>
              <a:defRPr sz="1188"/>
            </a:lvl7pPr>
            <a:lvl8pPr>
              <a:defRPr sz="1188"/>
            </a:lvl8pPr>
            <a:lvl9pPr>
              <a:defRPr sz="1188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42098" y="8745728"/>
            <a:ext cx="9037651" cy="18165573"/>
          </a:xfrm>
        </p:spPr>
        <p:txBody>
          <a:bodyPr/>
          <a:lstStyle>
            <a:lvl1pPr>
              <a:defRPr sz="1848"/>
            </a:lvl1pPr>
            <a:lvl2pPr>
              <a:defRPr sz="1584"/>
            </a:lvl2pPr>
            <a:lvl3pPr>
              <a:defRPr sz="1320"/>
            </a:lvl3pPr>
            <a:lvl4pPr>
              <a:defRPr sz="1188"/>
            </a:lvl4pPr>
            <a:lvl5pPr>
              <a:defRPr sz="1188"/>
            </a:lvl5pPr>
            <a:lvl6pPr>
              <a:defRPr sz="1188"/>
            </a:lvl6pPr>
            <a:lvl7pPr>
              <a:defRPr sz="1188"/>
            </a:lvl7pPr>
            <a:lvl8pPr>
              <a:defRPr sz="1188"/>
            </a:lvl8pPr>
            <a:lvl9pPr>
              <a:defRPr sz="1188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54D2-17DB-42E0-A5DC-FD836AEDD8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01" y="1212521"/>
            <a:ext cx="19244424" cy="5045869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601" y="6776771"/>
            <a:ext cx="9447263" cy="2824397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06" indent="0">
              <a:buNone/>
              <a:defRPr sz="1320" b="1"/>
            </a:lvl2pPr>
            <a:lvl3pPr marL="603413" indent="0">
              <a:buNone/>
              <a:defRPr sz="1188" b="1"/>
            </a:lvl3pPr>
            <a:lvl4pPr marL="905119" indent="0">
              <a:buNone/>
              <a:defRPr sz="1056" b="1"/>
            </a:lvl4pPr>
            <a:lvl5pPr marL="1206825" indent="0">
              <a:buNone/>
              <a:defRPr sz="1056" b="1"/>
            </a:lvl5pPr>
            <a:lvl6pPr marL="1508531" indent="0">
              <a:buNone/>
              <a:defRPr sz="1056" b="1"/>
            </a:lvl6pPr>
            <a:lvl7pPr marL="1810238" indent="0">
              <a:buNone/>
              <a:defRPr sz="1056" b="1"/>
            </a:lvl7pPr>
            <a:lvl8pPr marL="2111944" indent="0">
              <a:buNone/>
              <a:defRPr sz="1056" b="1"/>
            </a:lvl8pPr>
            <a:lvl9pPr marL="2413650" indent="0">
              <a:buNone/>
              <a:defRPr sz="1056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601" y="9601168"/>
            <a:ext cx="9447263" cy="17443622"/>
          </a:xfrm>
        </p:spPr>
        <p:txBody>
          <a:bodyPr/>
          <a:lstStyle>
            <a:lvl1pPr>
              <a:defRPr sz="1584"/>
            </a:lvl1pPr>
            <a:lvl2pPr>
              <a:defRPr sz="1320"/>
            </a:lvl2pPr>
            <a:lvl3pPr>
              <a:defRPr sz="1188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2572" y="6776771"/>
            <a:ext cx="9451453" cy="2824397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06" indent="0">
              <a:buNone/>
              <a:defRPr sz="1320" b="1"/>
            </a:lvl2pPr>
            <a:lvl3pPr marL="603413" indent="0">
              <a:buNone/>
              <a:defRPr sz="1188" b="1"/>
            </a:lvl3pPr>
            <a:lvl4pPr marL="905119" indent="0">
              <a:buNone/>
              <a:defRPr sz="1056" b="1"/>
            </a:lvl4pPr>
            <a:lvl5pPr marL="1206825" indent="0">
              <a:buNone/>
              <a:defRPr sz="1056" b="1"/>
            </a:lvl5pPr>
            <a:lvl6pPr marL="1508531" indent="0">
              <a:buNone/>
              <a:defRPr sz="1056" b="1"/>
            </a:lvl6pPr>
            <a:lvl7pPr marL="1810238" indent="0">
              <a:buNone/>
              <a:defRPr sz="1056" b="1"/>
            </a:lvl7pPr>
            <a:lvl8pPr marL="2111944" indent="0">
              <a:buNone/>
              <a:defRPr sz="1056" b="1"/>
            </a:lvl8pPr>
            <a:lvl9pPr marL="2413650" indent="0">
              <a:buNone/>
              <a:defRPr sz="1056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2572" y="9601168"/>
            <a:ext cx="9451453" cy="17443622"/>
          </a:xfrm>
        </p:spPr>
        <p:txBody>
          <a:bodyPr/>
          <a:lstStyle>
            <a:lvl1pPr>
              <a:defRPr sz="1584"/>
            </a:lvl1pPr>
            <a:lvl2pPr>
              <a:defRPr sz="1320"/>
            </a:lvl2pPr>
            <a:lvl3pPr>
              <a:defRPr sz="1188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36B7F-5A06-4F29-9505-F8FC83EB88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1AF5A-87AB-4B5C-A570-7AB13E4018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354E5-CFE5-450A-AEAA-86F0626E141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01" y="1205847"/>
            <a:ext cx="7034638" cy="5129300"/>
          </a:xfrm>
        </p:spPr>
        <p:txBody>
          <a:bodyPr anchor="b"/>
          <a:lstStyle>
            <a:lvl1pPr algn="l">
              <a:defRPr sz="132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0902" y="1205847"/>
            <a:ext cx="11953124" cy="25838942"/>
          </a:xfrm>
        </p:spPr>
        <p:txBody>
          <a:bodyPr/>
          <a:lstStyle>
            <a:lvl1pPr>
              <a:defRPr sz="2112"/>
            </a:lvl1pPr>
            <a:lvl2pPr>
              <a:defRPr sz="1848"/>
            </a:lvl2pPr>
            <a:lvl3pPr>
              <a:defRPr sz="1584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601" y="6335147"/>
            <a:ext cx="7034638" cy="20709643"/>
          </a:xfrm>
        </p:spPr>
        <p:txBody>
          <a:bodyPr/>
          <a:lstStyle>
            <a:lvl1pPr marL="0" indent="0">
              <a:buNone/>
              <a:defRPr sz="924"/>
            </a:lvl1pPr>
            <a:lvl2pPr marL="301706" indent="0">
              <a:buNone/>
              <a:defRPr sz="792"/>
            </a:lvl2pPr>
            <a:lvl3pPr marL="603413" indent="0">
              <a:buNone/>
              <a:defRPr sz="660"/>
            </a:lvl3pPr>
            <a:lvl4pPr marL="905119" indent="0">
              <a:buNone/>
              <a:defRPr sz="594"/>
            </a:lvl4pPr>
            <a:lvl5pPr marL="1206825" indent="0">
              <a:buNone/>
              <a:defRPr sz="594"/>
            </a:lvl5pPr>
            <a:lvl6pPr marL="1508531" indent="0">
              <a:buNone/>
              <a:defRPr sz="594"/>
            </a:lvl6pPr>
            <a:lvl7pPr marL="1810238" indent="0">
              <a:buNone/>
              <a:defRPr sz="594"/>
            </a:lvl7pPr>
            <a:lvl8pPr marL="2111944" indent="0">
              <a:buNone/>
              <a:defRPr sz="594"/>
            </a:lvl8pPr>
            <a:lvl9pPr marL="2413650" indent="0">
              <a:buNone/>
              <a:defRPr sz="594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B1E83-AF46-479D-B3E0-21A7F74FD0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451" y="21192428"/>
            <a:ext cx="12829965" cy="2501798"/>
          </a:xfrm>
        </p:spPr>
        <p:txBody>
          <a:bodyPr anchor="b"/>
          <a:lstStyle>
            <a:lvl1pPr algn="l">
              <a:defRPr sz="132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1451" y="2705369"/>
            <a:ext cx="12829965" cy="18164461"/>
          </a:xfrm>
        </p:spPr>
        <p:txBody>
          <a:bodyPr/>
          <a:lstStyle>
            <a:lvl1pPr marL="0" indent="0">
              <a:buNone/>
              <a:defRPr sz="2112"/>
            </a:lvl1pPr>
            <a:lvl2pPr marL="301706" indent="0">
              <a:buNone/>
              <a:defRPr sz="1848"/>
            </a:lvl2pPr>
            <a:lvl3pPr marL="603413" indent="0">
              <a:buNone/>
              <a:defRPr sz="1584"/>
            </a:lvl3pPr>
            <a:lvl4pPr marL="905119" indent="0">
              <a:buNone/>
              <a:defRPr sz="1320"/>
            </a:lvl4pPr>
            <a:lvl5pPr marL="1206825" indent="0">
              <a:buNone/>
              <a:defRPr sz="1320"/>
            </a:lvl5pPr>
            <a:lvl6pPr marL="1508531" indent="0">
              <a:buNone/>
              <a:defRPr sz="1320"/>
            </a:lvl6pPr>
            <a:lvl7pPr marL="1810238" indent="0">
              <a:buNone/>
              <a:defRPr sz="1320"/>
            </a:lvl7pPr>
            <a:lvl8pPr marL="2111944" indent="0">
              <a:buNone/>
              <a:defRPr sz="1320"/>
            </a:lvl8pPr>
            <a:lvl9pPr marL="2413650" indent="0">
              <a:buNone/>
              <a:defRPr sz="132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1451" y="23694226"/>
            <a:ext cx="12829965" cy="3553021"/>
          </a:xfrm>
        </p:spPr>
        <p:txBody>
          <a:bodyPr/>
          <a:lstStyle>
            <a:lvl1pPr marL="0" indent="0">
              <a:buNone/>
              <a:defRPr sz="924"/>
            </a:lvl1pPr>
            <a:lvl2pPr marL="301706" indent="0">
              <a:buNone/>
              <a:defRPr sz="792"/>
            </a:lvl2pPr>
            <a:lvl3pPr marL="603413" indent="0">
              <a:buNone/>
              <a:defRPr sz="660"/>
            </a:lvl3pPr>
            <a:lvl4pPr marL="905119" indent="0">
              <a:buNone/>
              <a:defRPr sz="594"/>
            </a:lvl4pPr>
            <a:lvl5pPr marL="1206825" indent="0">
              <a:buNone/>
              <a:defRPr sz="594"/>
            </a:lvl5pPr>
            <a:lvl6pPr marL="1508531" indent="0">
              <a:buNone/>
              <a:defRPr sz="594"/>
            </a:lvl6pPr>
            <a:lvl7pPr marL="1810238" indent="0">
              <a:buNone/>
              <a:defRPr sz="594"/>
            </a:lvl7pPr>
            <a:lvl8pPr marL="2111944" indent="0">
              <a:buNone/>
              <a:defRPr sz="594"/>
            </a:lvl8pPr>
            <a:lvl9pPr marL="2413650" indent="0">
              <a:buNone/>
              <a:defRPr sz="594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68B2F-57DB-4F17-98FA-3BE6A1D9011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3877" y="2690908"/>
            <a:ext cx="18175872" cy="504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243" tIns="216621" rIns="433243" bIns="2166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tytułu z Wzorca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3877" y="8745728"/>
            <a:ext cx="18175872" cy="1816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tekstu z Wzorca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3877" y="27584306"/>
            <a:ext cx="4454398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>
              <a:defRPr sz="4355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967" y="27584306"/>
            <a:ext cx="6771691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 algn="ctr">
              <a:defRPr sz="4355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5351" y="27584306"/>
            <a:ext cx="4454398" cy="201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3243" tIns="216621" rIns="433243" bIns="216621" numCol="1" anchor="t" anchorCtr="0" compatLnSpc="1">
            <a:prstTxWarp prst="textNoShape">
              <a:avLst/>
            </a:prstTxWarp>
          </a:bodyPr>
          <a:lstStyle>
            <a:lvl1pPr algn="r">
              <a:defRPr sz="4355"/>
            </a:lvl1pPr>
          </a:lstStyle>
          <a:p>
            <a:pPr>
              <a:defRPr/>
            </a:pPr>
            <a:fld id="{A995CB06-A64A-4F37-9625-346F2A4EAA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+mj-lt"/>
          <a:ea typeface="+mj-ea"/>
          <a:cs typeface="+mj-cs"/>
        </a:defRPr>
      </a:lvl1pPr>
      <a:lvl2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2pPr>
      <a:lvl3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3pPr>
      <a:lvl4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4pPr>
      <a:lvl5pPr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5pPr>
      <a:lvl6pPr marL="301706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6pPr>
      <a:lvl7pPr marL="603413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7pPr>
      <a:lvl8pPr marL="905119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8pPr>
      <a:lvl9pPr marL="1206825" algn="ctr" defTabSz="2858877" rtl="0" eaLnBrk="0" fontAlgn="base" hangingPunct="0">
        <a:spcBef>
          <a:spcPct val="0"/>
        </a:spcBef>
        <a:spcAft>
          <a:spcPct val="0"/>
        </a:spcAft>
        <a:defRPr sz="13726">
          <a:solidFill>
            <a:schemeClr val="tx2"/>
          </a:solidFill>
          <a:latin typeface="Times New Roman" pitchFamily="18" charset="-18"/>
        </a:defRPr>
      </a:lvl9pPr>
    </p:titleStyle>
    <p:bodyStyle>
      <a:lvl1pPr marL="1071686" indent="-1071686" algn="l" defTabSz="2858877" rtl="0" eaLnBrk="0" fontAlgn="base" hangingPunct="0">
        <a:spcBef>
          <a:spcPct val="20000"/>
        </a:spcBef>
        <a:spcAft>
          <a:spcPct val="0"/>
        </a:spcAft>
        <a:buChar char="•"/>
        <a:defRPr sz="10030">
          <a:solidFill>
            <a:schemeClr val="tx1"/>
          </a:solidFill>
          <a:latin typeface="+mn-lt"/>
          <a:ea typeface="+mn-ea"/>
          <a:cs typeface="+mn-cs"/>
        </a:defRPr>
      </a:lvl1pPr>
      <a:lvl2pPr marL="2322510" indent="-892548" algn="l" defTabSz="2858877" rtl="0" eaLnBrk="0" fontAlgn="base" hangingPunct="0">
        <a:spcBef>
          <a:spcPct val="20000"/>
        </a:spcBef>
        <a:spcAft>
          <a:spcPct val="0"/>
        </a:spcAft>
        <a:buChar char="–"/>
        <a:defRPr sz="8777">
          <a:solidFill>
            <a:schemeClr val="tx1"/>
          </a:solidFill>
          <a:latin typeface="+mn-lt"/>
        </a:defRPr>
      </a:lvl2pPr>
      <a:lvl3pPr marL="3573334" indent="-714457" algn="l" defTabSz="2858877" rtl="0" eaLnBrk="0" fontAlgn="base" hangingPunct="0">
        <a:spcBef>
          <a:spcPct val="20000"/>
        </a:spcBef>
        <a:spcAft>
          <a:spcPct val="0"/>
        </a:spcAft>
        <a:buChar char="•"/>
        <a:defRPr sz="7523">
          <a:solidFill>
            <a:schemeClr val="tx1"/>
          </a:solidFill>
          <a:latin typeface="+mn-lt"/>
        </a:defRPr>
      </a:lvl3pPr>
      <a:lvl4pPr marL="5003296" indent="-714457" algn="l" defTabSz="2858877" rtl="0" eaLnBrk="0" fontAlgn="base" hangingPunct="0">
        <a:spcBef>
          <a:spcPct val="20000"/>
        </a:spcBef>
        <a:spcAft>
          <a:spcPct val="0"/>
        </a:spcAft>
        <a:buChar char="–"/>
        <a:defRPr sz="6269">
          <a:solidFill>
            <a:schemeClr val="tx1"/>
          </a:solidFill>
          <a:latin typeface="+mn-lt"/>
        </a:defRPr>
      </a:lvl4pPr>
      <a:lvl5pPr marL="6432210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5pPr>
      <a:lvl6pPr marL="6733917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6pPr>
      <a:lvl7pPr marL="7035623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7pPr>
      <a:lvl8pPr marL="7337329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8pPr>
      <a:lvl9pPr marL="7639035" indent="-714457" algn="l" defTabSz="2858877" rtl="0" eaLnBrk="0" fontAlgn="base" hangingPunct="0">
        <a:spcBef>
          <a:spcPct val="20000"/>
        </a:spcBef>
        <a:spcAft>
          <a:spcPct val="0"/>
        </a:spcAft>
        <a:buChar char="»"/>
        <a:defRPr sz="6269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1pPr>
      <a:lvl2pPr marL="301706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2pPr>
      <a:lvl3pPr marL="603413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3pPr>
      <a:lvl4pPr marL="905119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206825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508531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810238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111944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413650" algn="l" defTabSz="603413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6000">
              <a:schemeClr val="bg1"/>
            </a:gs>
            <a:gs pos="96000">
              <a:schemeClr val="bg1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23"/>
          <p:cNvSpPr txBox="1">
            <a:spLocks noChangeArrowheads="1"/>
          </p:cNvSpPr>
          <p:nvPr/>
        </p:nvSpPr>
        <p:spPr bwMode="auto">
          <a:xfrm>
            <a:off x="-1" y="-56082"/>
            <a:ext cx="21383625" cy="570209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45000"/>
              </a:lnSpc>
              <a:spcBef>
                <a:spcPct val="50000"/>
              </a:spcBef>
              <a:spcAft>
                <a:spcPct val="20000"/>
              </a:spcAft>
              <a:defRPr/>
            </a:pPr>
            <a:r>
              <a:rPr lang="pl-PL" sz="3600" b="1" dirty="0">
                <a:solidFill>
                  <a:srgbClr val="008000"/>
                </a:solidFill>
              </a:rPr>
              <a:t>XXV </a:t>
            </a:r>
            <a:r>
              <a:rPr lang="pl-PL" sz="3600" b="1" dirty="0">
                <a:solidFill>
                  <a:srgbClr val="008000"/>
                </a:solidFill>
              </a:rPr>
              <a:t>Ogólnopolskie Sympozjum  Naukowe</a:t>
            </a:r>
          </a:p>
          <a:p>
            <a:pPr algn="ctr">
              <a:defRPr/>
            </a:pPr>
            <a:r>
              <a:rPr lang="pl-PL" sz="4000" b="1" dirty="0">
                <a:solidFill>
                  <a:srgbClr val="008000"/>
                </a:solidFill>
              </a:rPr>
              <a:t>MOTORYZACYJNE PROBLEMY OCHRONY ŚRODOWISKA</a:t>
            </a:r>
            <a:endParaRPr lang="pl-PL" sz="4000" b="1" dirty="0">
              <a:solidFill>
                <a:srgbClr val="0000FF"/>
              </a:solidFill>
            </a:endParaRPr>
          </a:p>
          <a:p>
            <a:pPr algn="ctr">
              <a:lnSpc>
                <a:spcPct val="70000"/>
              </a:lnSpc>
              <a:spcBef>
                <a:spcPct val="70000"/>
              </a:spcBef>
              <a:spcAft>
                <a:spcPct val="20000"/>
              </a:spcAft>
              <a:defRPr/>
            </a:pPr>
            <a:r>
              <a:rPr lang="pl-PL" sz="2904" b="1" dirty="0"/>
              <a:t>Instytut Pojazdów Politechniki Warszawskiej</a:t>
            </a:r>
          </a:p>
          <a:p>
            <a:pPr algn="ctr">
              <a:spcAft>
                <a:spcPct val="30000"/>
              </a:spcAft>
              <a:defRPr/>
            </a:pPr>
            <a:r>
              <a:rPr lang="pl-PL" sz="2904" b="1" dirty="0"/>
              <a:t>Wydział </a:t>
            </a:r>
            <a:r>
              <a:rPr lang="pl-PL" sz="2904" b="1" dirty="0" err="1"/>
              <a:t>SiMR</a:t>
            </a:r>
            <a:r>
              <a:rPr lang="pl-PL" sz="2904" b="1" dirty="0"/>
              <a:t>, Warszawa, </a:t>
            </a:r>
            <a:r>
              <a:rPr lang="pl-PL" sz="2904" b="1" dirty="0"/>
              <a:t>1 </a:t>
            </a:r>
            <a:r>
              <a:rPr lang="pl-PL" sz="2904" b="1" dirty="0"/>
              <a:t>grudnia </a:t>
            </a:r>
            <a:r>
              <a:rPr lang="pl-PL" sz="2904" b="1" dirty="0"/>
              <a:t>2017 </a:t>
            </a:r>
            <a:r>
              <a:rPr lang="pl-PL" sz="2904" b="1" dirty="0"/>
              <a:t>r.</a:t>
            </a:r>
          </a:p>
          <a:p>
            <a:pPr algn="ctr">
              <a:lnSpc>
                <a:spcPct val="120000"/>
              </a:lnSpc>
              <a:defRPr/>
            </a:pPr>
            <a:r>
              <a:rPr lang="pl-PL" sz="3600" b="1" dirty="0"/>
              <a:t>AAAAAAAAAAAAAAAAAAAAAAAAAAAAAAAAAAAAAAA</a:t>
            </a:r>
          </a:p>
          <a:p>
            <a:pPr algn="ctr">
              <a:defRPr/>
            </a:pPr>
            <a:r>
              <a:rPr lang="pl-PL" sz="3600" b="1" dirty="0"/>
              <a:t>AAAAAAAAAAAAAAAAAAAAAAAAAAAAAAAAAAAAAAA</a:t>
            </a:r>
          </a:p>
          <a:p>
            <a:pPr algn="ctr">
              <a:defRPr/>
            </a:pPr>
            <a:r>
              <a:rPr lang="pl-PL" sz="3600" b="1" dirty="0"/>
              <a:t>AAAAAAAAAAAAAAAAAAAAAAAAAAAAAAAAAAAAAAA</a:t>
            </a:r>
          </a:p>
          <a:p>
            <a:pPr algn="ctr">
              <a:lnSpc>
                <a:spcPct val="135000"/>
              </a:lnSpc>
              <a:defRPr/>
            </a:pPr>
            <a:r>
              <a:rPr lang="pl-PL" sz="2800" b="1" dirty="0"/>
              <a:t>Imię i nazwisko, </a:t>
            </a:r>
            <a:r>
              <a:rPr lang="pl-PL" sz="2800" dirty="0"/>
              <a:t>tytuł i stopień naukowy I Autora, Instytut, Uczelnia</a:t>
            </a:r>
            <a:endParaRPr lang="pl-PL" sz="2800" b="1" dirty="0"/>
          </a:p>
          <a:p>
            <a:pPr algn="ctr">
              <a:spcAft>
                <a:spcPct val="100000"/>
              </a:spcAft>
              <a:defRPr/>
            </a:pPr>
            <a:r>
              <a:rPr lang="pl-PL" sz="2800" i="1" dirty="0"/>
              <a:t> </a:t>
            </a:r>
            <a:r>
              <a:rPr lang="pl-PL" sz="2800" b="1" dirty="0"/>
              <a:t>Imię i nazwisko, </a:t>
            </a:r>
            <a:r>
              <a:rPr lang="pl-PL" sz="2800" dirty="0"/>
              <a:t>tytuł i stopień naukowy II Autora, Instytut, Uczelnia</a:t>
            </a:r>
          </a:p>
        </p:txBody>
      </p:sp>
      <p:pic>
        <p:nvPicPr>
          <p:cNvPr id="1032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70248" y="2824238"/>
            <a:ext cx="2595954" cy="231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024706"/>
              </p:ext>
            </p:extLst>
          </p:nvPr>
        </p:nvGraphicFramePr>
        <p:xfrm>
          <a:off x="18470247" y="447974"/>
          <a:ext cx="2532051" cy="623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Rysunek" r:id="rId4" imgW="826200" imgH="203760" progId="Word.Picture.8">
                  <p:embed/>
                </p:oleObj>
              </mc:Choice>
              <mc:Fallback>
                <p:oleObj name="Rysunek" r:id="rId4" imgW="826200" imgH="203760" progId="Word.Picture.8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0247" y="447974"/>
                        <a:ext cx="2532051" cy="623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332731"/>
              </p:ext>
            </p:extLst>
          </p:nvPr>
        </p:nvGraphicFramePr>
        <p:xfrm>
          <a:off x="603417" y="591990"/>
          <a:ext cx="2360245" cy="2207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Picture" r:id="rId6" imgW="972720" imgH="856440" progId="Word.Picture.8">
                  <p:embed/>
                </p:oleObj>
              </mc:Choice>
              <mc:Fallback>
                <p:oleObj name="Picture" r:id="rId6" imgW="972720" imgH="856440" progId="Word.Picture.8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417" y="591990"/>
                        <a:ext cx="2360245" cy="22072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427814" y="6084087"/>
            <a:ext cx="9977778" cy="12189299"/>
          </a:xfrm>
          <a:prstGeom prst="rect">
            <a:avLst/>
          </a:prstGeom>
          <a:solidFill>
            <a:srgbClr val="E3F7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ct val="50000"/>
              </a:spcAft>
              <a:defRPr/>
            </a:pPr>
            <a:r>
              <a:rPr lang="pl-PL" sz="2800" b="1" dirty="0"/>
              <a:t>WPROWADZENIE</a:t>
            </a:r>
            <a:r>
              <a:rPr lang="pl-PL" sz="2376" b="1" dirty="0"/>
              <a:t> </a:t>
            </a:r>
            <a:r>
              <a:rPr lang="pl-PL" sz="1082" b="1" dirty="0"/>
              <a:t>(</a:t>
            </a:r>
            <a:r>
              <a:rPr lang="pl-PL" sz="1082" dirty="0"/>
              <a:t>tytuły rozdziałów: </a:t>
            </a:r>
            <a:r>
              <a:rPr lang="en-US" sz="1082" dirty="0" err="1"/>
              <a:t>rozmiar</a:t>
            </a:r>
            <a:r>
              <a:rPr lang="en-US" sz="1082" dirty="0"/>
              <a:t> </a:t>
            </a:r>
            <a:r>
              <a:rPr lang="pl-PL" sz="1082" dirty="0" smtClean="0"/>
              <a:t>28</a:t>
            </a:r>
            <a:r>
              <a:rPr lang="en-US" sz="1082" dirty="0" smtClean="0"/>
              <a:t> </a:t>
            </a:r>
            <a:r>
              <a:rPr lang="en-US" sz="1082" dirty="0"/>
              <a:t>Times New Roman </a:t>
            </a:r>
            <a:r>
              <a:rPr lang="en-US" sz="1082" b="1" dirty="0"/>
              <a:t>bold)</a:t>
            </a:r>
            <a:endParaRPr lang="pl-PL" sz="3168" b="1" dirty="0"/>
          </a:p>
          <a:p>
            <a:pPr algn="just">
              <a:defRPr/>
            </a:pPr>
            <a:r>
              <a:rPr lang="pl-PL" sz="2000" dirty="0"/>
              <a:t>Tekst: rozmiar </a:t>
            </a:r>
            <a:r>
              <a:rPr lang="pl-PL" sz="2000" dirty="0" smtClean="0"/>
              <a:t>20 </a:t>
            </a:r>
            <a:r>
              <a:rPr lang="pl-PL" sz="2000" dirty="0"/>
              <a:t>Times New Roman, odstępy wg obowiązującego tu wzorca. </a:t>
            </a:r>
          </a:p>
          <a:p>
            <a:pPr algn="just">
              <a:defRPr/>
            </a:pPr>
            <a:endParaRPr lang="pl-PL" sz="1082" dirty="0"/>
          </a:p>
          <a:p>
            <a:pPr>
              <a:lnSpc>
                <a:spcPct val="15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 err="1"/>
              <a:t>Tytuł</a:t>
            </a:r>
            <a:r>
              <a:rPr lang="en-US" sz="2400" b="1" dirty="0"/>
              <a:t> </a:t>
            </a:r>
            <a:r>
              <a:rPr lang="en-US" sz="2400" b="1" dirty="0" err="1"/>
              <a:t>podrozdziału</a:t>
            </a:r>
            <a:r>
              <a:rPr lang="en-US" sz="2400" b="1" dirty="0"/>
              <a:t> </a:t>
            </a:r>
            <a:r>
              <a:rPr lang="pl-PL" sz="1082" b="1" dirty="0"/>
              <a:t>(</a:t>
            </a:r>
            <a:r>
              <a:rPr lang="pl-PL" sz="1082" dirty="0"/>
              <a:t>tytuły podrozdziałów: </a:t>
            </a:r>
            <a:r>
              <a:rPr lang="en-US" sz="1082" dirty="0" err="1"/>
              <a:t>rozmiar</a:t>
            </a:r>
            <a:r>
              <a:rPr lang="en-US" sz="1082" dirty="0"/>
              <a:t> </a:t>
            </a:r>
            <a:r>
              <a:rPr lang="pl-PL" sz="1082" dirty="0" smtClean="0"/>
              <a:t>24</a:t>
            </a:r>
            <a:r>
              <a:rPr lang="en-US" sz="1082" dirty="0" smtClean="0"/>
              <a:t> </a:t>
            </a:r>
            <a:r>
              <a:rPr lang="en-US" sz="1082" dirty="0"/>
              <a:t>Times New Roman </a:t>
            </a:r>
            <a:r>
              <a:rPr lang="en-US" sz="1082" b="1" dirty="0"/>
              <a:t>bold)</a:t>
            </a:r>
          </a:p>
          <a:p>
            <a:pPr algn="just">
              <a:spcBef>
                <a:spcPts val="396"/>
              </a:spcBef>
              <a:defRPr/>
            </a:pPr>
            <a:r>
              <a:rPr lang="pl-PL" sz="2000" dirty="0"/>
              <a:t>Tekst: rozmiar </a:t>
            </a:r>
            <a:r>
              <a:rPr lang="pl-PL" sz="2000" dirty="0" smtClean="0"/>
              <a:t>20 </a:t>
            </a:r>
            <a:r>
              <a:rPr lang="pl-PL" sz="2000" dirty="0"/>
              <a:t>Times New Roman, odstępy wg obowiązującego tu wzorca.</a:t>
            </a:r>
            <a:endParaRPr lang="pl-PL" sz="2000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lnSpc>
                <a:spcPct val="140000"/>
              </a:lnSpc>
              <a:spcAft>
                <a:spcPct val="40000"/>
              </a:spcAft>
              <a:defRPr/>
            </a:pPr>
            <a:r>
              <a:rPr lang="pl-PL" sz="1600" noProof="1"/>
              <a:t>Rys. 1. Podpis pod rys. (</a:t>
            </a:r>
            <a:r>
              <a:rPr lang="pl-PL" sz="1600" noProof="1"/>
              <a:t>rozmiar </a:t>
            </a:r>
            <a:r>
              <a:rPr lang="pl-PL" sz="1600" noProof="1" smtClean="0"/>
              <a:t>16 </a:t>
            </a:r>
            <a:r>
              <a:rPr lang="pl-PL" sz="1600" dirty="0"/>
              <a:t>Times New Roman</a:t>
            </a:r>
            <a:r>
              <a:rPr lang="pl-PL" sz="1600" noProof="1"/>
              <a:t>)</a:t>
            </a:r>
          </a:p>
        </p:txBody>
      </p:sp>
      <p:graphicFrame>
        <p:nvGraphicFramePr>
          <p:cNvPr id="102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036322"/>
              </p:ext>
            </p:extLst>
          </p:nvPr>
        </p:nvGraphicFramePr>
        <p:xfrm>
          <a:off x="556276" y="2968254"/>
          <a:ext cx="2501670" cy="2339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Picture" r:id="rId8" imgW="972720" imgH="856440" progId="Word.Picture.8">
                  <p:embed/>
                </p:oleObj>
              </mc:Choice>
              <mc:Fallback>
                <p:oleObj name="Picture" r:id="rId8" imgW="972720" imgH="856440" progId="Word.Picture.8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76" y="2968254"/>
                        <a:ext cx="2501670" cy="23392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37" name="Łącznik prosty 16"/>
          <p:cNvCxnSpPr>
            <a:cxnSpLocks noChangeShapeType="1"/>
          </p:cNvCxnSpPr>
          <p:nvPr/>
        </p:nvCxnSpPr>
        <p:spPr bwMode="auto">
          <a:xfrm>
            <a:off x="713416" y="5632550"/>
            <a:ext cx="1990965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8" name="Łącznik prosty 20"/>
          <p:cNvCxnSpPr>
            <a:cxnSpLocks noChangeShapeType="1"/>
          </p:cNvCxnSpPr>
          <p:nvPr/>
        </p:nvCxnSpPr>
        <p:spPr bwMode="auto">
          <a:xfrm>
            <a:off x="712369" y="29020071"/>
            <a:ext cx="199106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39" name="pole tekstowe 21"/>
          <p:cNvSpPr txBox="1">
            <a:spLocks noChangeArrowheads="1"/>
          </p:cNvSpPr>
          <p:nvPr/>
        </p:nvSpPr>
        <p:spPr bwMode="auto">
          <a:xfrm>
            <a:off x="665227" y="29020071"/>
            <a:ext cx="20004983" cy="57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 dirty="0"/>
              <a:t>www.ip.simr.pw.edu.pl				</a:t>
            </a:r>
            <a:r>
              <a:rPr lang="pl-PL" sz="3200" dirty="0" smtClean="0"/>
              <a:t>	</a:t>
            </a:r>
            <a:r>
              <a:rPr lang="pl-PL" sz="3200" dirty="0"/>
              <a:t>								     mpos@simr.pw.edu.pl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427814" y="18511420"/>
            <a:ext cx="9977778" cy="10087057"/>
          </a:xfrm>
          <a:prstGeom prst="rect">
            <a:avLst/>
          </a:prstGeom>
          <a:solidFill>
            <a:srgbClr val="E3F7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30000"/>
              </a:spcAft>
              <a:defRPr/>
            </a:pPr>
            <a:r>
              <a:rPr lang="pl-PL" sz="2800" b="1" dirty="0" err="1"/>
              <a:t>BADANIA...itd</a:t>
            </a:r>
            <a:r>
              <a:rPr lang="pl-PL" sz="2800" b="1" dirty="0"/>
              <a:t>.. </a:t>
            </a:r>
          </a:p>
          <a:p>
            <a:pPr>
              <a:defRPr/>
            </a:pPr>
            <a:r>
              <a:rPr lang="pl-PL" sz="2000" dirty="0"/>
              <a:t>Tekst: rozmiar </a:t>
            </a:r>
            <a:r>
              <a:rPr lang="pl-PL" sz="2000" dirty="0" smtClean="0"/>
              <a:t>20 </a:t>
            </a:r>
            <a:r>
              <a:rPr lang="pl-PL" sz="2000" dirty="0"/>
              <a:t>Times New Roman, odstępy wg obowiązującego tu wzorca.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 err="1"/>
              <a:t>Tytuł</a:t>
            </a:r>
            <a:r>
              <a:rPr lang="en-US" sz="2400" b="1" dirty="0"/>
              <a:t> </a:t>
            </a:r>
            <a:r>
              <a:rPr lang="en-US" sz="2400" b="1" dirty="0" err="1"/>
              <a:t>podrozdziału</a:t>
            </a:r>
            <a:r>
              <a:rPr lang="en-US" sz="2400" b="1" dirty="0"/>
              <a:t> </a:t>
            </a:r>
          </a:p>
          <a:p>
            <a:pPr algn="just">
              <a:spcBef>
                <a:spcPts val="396"/>
              </a:spcBef>
              <a:defRPr/>
            </a:pPr>
            <a:endParaRPr lang="en-US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 smtClean="0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pl-PL" sz="1082" b="1" noProof="1"/>
          </a:p>
          <a:p>
            <a:pPr algn="just">
              <a:spcBef>
                <a:spcPts val="396"/>
              </a:spcBef>
              <a:defRPr/>
            </a:pPr>
            <a:endParaRPr lang="en-US" sz="1082" b="1" noProof="1"/>
          </a:p>
          <a:p>
            <a:pPr>
              <a:spcAft>
                <a:spcPct val="40000"/>
              </a:spcAft>
              <a:defRPr/>
            </a:pPr>
            <a:r>
              <a:rPr lang="en-US" sz="1600" noProof="1"/>
              <a:t>Rys. 1. Podpis pod rys. (</a:t>
            </a:r>
            <a:r>
              <a:rPr lang="en-US" sz="1600" noProof="1"/>
              <a:t>rozmiar </a:t>
            </a:r>
            <a:r>
              <a:rPr lang="pl-PL" sz="1600" noProof="1" smtClean="0"/>
              <a:t>16</a:t>
            </a:r>
            <a:r>
              <a:rPr lang="en-US" sz="1600" noProof="1" smtClean="0"/>
              <a:t> </a:t>
            </a:r>
            <a:r>
              <a:rPr lang="pl-PL" sz="1600" dirty="0"/>
              <a:t>Times New Roman, wg obowiązującego tu wzorca</a:t>
            </a:r>
            <a:r>
              <a:rPr lang="pl-PL" sz="1600" noProof="1"/>
              <a:t>)</a:t>
            </a: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10880869" y="6084087"/>
            <a:ext cx="9977778" cy="19750663"/>
          </a:xfrm>
          <a:prstGeom prst="rect">
            <a:avLst/>
          </a:prstGeom>
          <a:solidFill>
            <a:srgbClr val="E3F7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ct val="30000"/>
              </a:spcAft>
            </a:pPr>
            <a:r>
              <a:rPr lang="pl-PL" sz="2800" b="1" dirty="0" err="1"/>
              <a:t>ANALIZA....itd</a:t>
            </a:r>
            <a:r>
              <a:rPr lang="pl-PL" sz="2800" b="1" dirty="0"/>
              <a:t>. </a:t>
            </a:r>
          </a:p>
          <a:p>
            <a:r>
              <a:rPr lang="pl-PL" sz="2000" dirty="0"/>
              <a:t>Tekst: rozmiar </a:t>
            </a:r>
            <a:r>
              <a:rPr lang="pl-PL" sz="2000" dirty="0" smtClean="0"/>
              <a:t>20 </a:t>
            </a:r>
            <a:r>
              <a:rPr lang="pl-PL" sz="2000" dirty="0"/>
              <a:t>Times New Roman, odstępy wg obowiązującego tu wzorca</a:t>
            </a:r>
            <a:r>
              <a:rPr lang="pl-PL" sz="1082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err="1"/>
              <a:t>Tytuł</a:t>
            </a:r>
            <a:r>
              <a:rPr lang="en-US" sz="2400" b="1" dirty="0"/>
              <a:t> </a:t>
            </a:r>
            <a:r>
              <a:rPr lang="en-US" sz="2400" b="1" dirty="0" err="1"/>
              <a:t>podrozdziału</a:t>
            </a:r>
            <a:r>
              <a:rPr lang="en-US" sz="2400" b="1" dirty="0"/>
              <a:t> </a:t>
            </a:r>
          </a:p>
          <a:p>
            <a:pPr algn="just">
              <a:spcBef>
                <a:spcPts val="396"/>
              </a:spcBef>
            </a:pPr>
            <a:endParaRPr lang="en-US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 smtClean="0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pl-PL" sz="1082" b="1" noProof="1"/>
          </a:p>
          <a:p>
            <a:pPr algn="just">
              <a:spcBef>
                <a:spcPts val="396"/>
              </a:spcBef>
            </a:pPr>
            <a:endParaRPr lang="en-US" sz="1082" b="1" noProof="1"/>
          </a:p>
          <a:p>
            <a:pPr>
              <a:spcAft>
                <a:spcPct val="40000"/>
              </a:spcAft>
            </a:pPr>
            <a:r>
              <a:rPr lang="en-US" sz="1600" noProof="1"/>
              <a:t>Rys. 1. Podpis pod rys. (</a:t>
            </a:r>
            <a:r>
              <a:rPr lang="en-US" sz="1600" noProof="1"/>
              <a:t>rozmiar </a:t>
            </a:r>
            <a:r>
              <a:rPr lang="pl-PL" sz="1600" noProof="1" smtClean="0"/>
              <a:t>16</a:t>
            </a:r>
            <a:r>
              <a:rPr lang="en-US" sz="1600" noProof="1" smtClean="0"/>
              <a:t> </a:t>
            </a:r>
            <a:r>
              <a:rPr lang="pl-PL" sz="1600" dirty="0"/>
              <a:t>Times New Roman, wg obowiązującego tu wzorca</a:t>
            </a:r>
            <a:r>
              <a:rPr lang="pl-PL" sz="1600" noProof="1"/>
              <a:t>)</a:t>
            </a:r>
          </a:p>
        </p:txBody>
      </p:sp>
      <p:sp>
        <p:nvSpPr>
          <p:cNvPr id="1036" name="Text Box 36"/>
          <p:cNvSpPr txBox="1">
            <a:spLocks noChangeArrowheads="1"/>
          </p:cNvSpPr>
          <p:nvPr/>
        </p:nvSpPr>
        <p:spPr bwMode="auto">
          <a:xfrm>
            <a:off x="2043444" y="21885234"/>
            <a:ext cx="5844564" cy="411337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4751" b="1" dirty="0"/>
              <a:t>Wymiary </a:t>
            </a:r>
            <a:r>
              <a:rPr lang="pl-PL" sz="4751" b="1" dirty="0" err="1" smtClean="0"/>
              <a:t>postera</a:t>
            </a:r>
            <a:endParaRPr lang="pl-PL" sz="4751" b="1" dirty="0"/>
          </a:p>
          <a:p>
            <a:pPr>
              <a:spcBef>
                <a:spcPct val="50000"/>
              </a:spcBef>
            </a:pPr>
            <a:r>
              <a:rPr lang="pl-PL" sz="4751" b="1" dirty="0"/>
              <a:t>59,4 x 84,1[cm</a:t>
            </a:r>
            <a:r>
              <a:rPr lang="pl-PL" sz="4751" b="1" dirty="0" smtClean="0"/>
              <a:t>]</a:t>
            </a:r>
          </a:p>
          <a:p>
            <a:pPr>
              <a:spcBef>
                <a:spcPct val="50000"/>
              </a:spcBef>
            </a:pPr>
            <a:r>
              <a:rPr lang="pl-PL" sz="4751" b="1" dirty="0" smtClean="0"/>
              <a:t>Format A1</a:t>
            </a:r>
            <a:endParaRPr lang="pl-PL" sz="4751" b="1" dirty="0"/>
          </a:p>
          <a:p>
            <a:pPr>
              <a:spcBef>
                <a:spcPct val="50000"/>
              </a:spcBef>
            </a:pPr>
            <a:r>
              <a:rPr lang="pl-PL" sz="4751" b="1" dirty="0"/>
              <a:t>Wydruk w kolorze</a:t>
            </a:r>
          </a:p>
        </p:txBody>
      </p:sp>
      <p:sp>
        <p:nvSpPr>
          <p:cNvPr id="1035" name="Rectangle 34"/>
          <p:cNvSpPr>
            <a:spLocks noChangeArrowheads="1"/>
          </p:cNvSpPr>
          <p:nvPr/>
        </p:nvSpPr>
        <p:spPr bwMode="auto">
          <a:xfrm>
            <a:off x="11309553" y="9102756"/>
            <a:ext cx="9120411" cy="68455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96"/>
              </a:spcBef>
            </a:pPr>
            <a:r>
              <a:rPr lang="pl-PL" sz="3959" b="1" dirty="0" smtClean="0"/>
              <a:t>Zamieszczone </a:t>
            </a:r>
            <a:r>
              <a:rPr lang="pl-PL" sz="3959" b="1" dirty="0"/>
              <a:t>tu wytyczne stanowią propozycję edycji </a:t>
            </a:r>
            <a:r>
              <a:rPr lang="pl-PL" sz="3959" b="1" dirty="0" err="1"/>
              <a:t>postera</a:t>
            </a:r>
            <a:r>
              <a:rPr lang="pl-PL" sz="3959" b="1" dirty="0"/>
              <a:t>. Prosimy o zachowanie przyjętego układu części tytułowej, pozostałe obiekty powinny być obramowane i  rozmieszczone wg koncepcji Autorów.</a:t>
            </a:r>
          </a:p>
          <a:p>
            <a:pPr>
              <a:spcBef>
                <a:spcPts val="396"/>
              </a:spcBef>
            </a:pPr>
            <a:r>
              <a:rPr lang="pl-PL" sz="3959" b="1" dirty="0"/>
              <a:t>Wszystkie obiekty, po zakończeniu edycji, należy zgrupować. Tak przygotowany plik prosimy przesłać w postaci elektronicznej do Komitetu Organizacyjnego   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10881886" y="25801637"/>
            <a:ext cx="9978886" cy="2838469"/>
          </a:xfrm>
          <a:prstGeom prst="rect">
            <a:avLst/>
          </a:prstGeom>
          <a:solidFill>
            <a:srgbClr val="E3F7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Aft>
                <a:spcPct val="50000"/>
              </a:spcAft>
            </a:pPr>
            <a:r>
              <a:rPr lang="pl-PL" sz="2800" b="1" dirty="0"/>
              <a:t>PODSUMOWANIE</a:t>
            </a:r>
            <a:r>
              <a:rPr lang="pl-PL" sz="2376" b="1" dirty="0"/>
              <a:t> </a:t>
            </a:r>
            <a:r>
              <a:rPr lang="pl-PL" sz="1082" b="1" dirty="0"/>
              <a:t>(</a:t>
            </a:r>
            <a:r>
              <a:rPr lang="en-US" sz="1082" dirty="0" err="1"/>
              <a:t>rozmiar</a:t>
            </a:r>
            <a:r>
              <a:rPr lang="en-US" sz="1082" dirty="0"/>
              <a:t> </a:t>
            </a:r>
            <a:r>
              <a:rPr lang="pl-PL" sz="1082" dirty="0" smtClean="0"/>
              <a:t>28</a:t>
            </a:r>
            <a:r>
              <a:rPr lang="en-US" sz="1082" dirty="0" smtClean="0"/>
              <a:t> </a:t>
            </a:r>
            <a:r>
              <a:rPr lang="en-US" sz="1082" dirty="0"/>
              <a:t>Times New Roman </a:t>
            </a:r>
            <a:r>
              <a:rPr lang="en-US" sz="1082" b="1" dirty="0"/>
              <a:t>bold)</a:t>
            </a:r>
            <a:endParaRPr lang="pl-PL" sz="3168" b="1" dirty="0"/>
          </a:p>
          <a:p>
            <a:r>
              <a:rPr lang="pl-PL" sz="2000" dirty="0"/>
              <a:t>Tekst: rozmiar </a:t>
            </a:r>
            <a:r>
              <a:rPr lang="pl-PL" sz="2000" dirty="0" smtClean="0"/>
              <a:t>20 </a:t>
            </a:r>
            <a:r>
              <a:rPr lang="pl-PL" sz="2000" dirty="0"/>
              <a:t>Times New Roman, odstępy wg obowiązującego tu </a:t>
            </a:r>
            <a:r>
              <a:rPr lang="pl-PL" sz="2000" dirty="0"/>
              <a:t>wzorca</a:t>
            </a:r>
          </a:p>
          <a:p>
            <a:endParaRPr lang="pl-PL" sz="1848" b="1" noProof="1"/>
          </a:p>
          <a:p>
            <a:pPr>
              <a:spcBef>
                <a:spcPts val="396"/>
              </a:spcBef>
            </a:pPr>
            <a:r>
              <a:rPr lang="pl-PL" sz="2400" b="1" dirty="0"/>
              <a:t>Literatura</a:t>
            </a:r>
            <a:endParaRPr lang="pl-PL" sz="2400" dirty="0"/>
          </a:p>
          <a:p>
            <a:r>
              <a:rPr lang="pl-PL" sz="2400" dirty="0"/>
              <a:t>[1] Kowalski J.: </a:t>
            </a:r>
            <a:r>
              <a:rPr lang="en-US" sz="2400" dirty="0" err="1"/>
              <a:t>rozmiar</a:t>
            </a:r>
            <a:r>
              <a:rPr lang="en-US" sz="2400" dirty="0"/>
              <a:t> </a:t>
            </a:r>
            <a:r>
              <a:rPr lang="pl-PL" sz="2400" dirty="0" smtClean="0"/>
              <a:t>24</a:t>
            </a:r>
            <a:r>
              <a:rPr lang="en-US" sz="2400" dirty="0" smtClean="0"/>
              <a:t> </a:t>
            </a:r>
            <a:r>
              <a:rPr lang="en-US" sz="2400" dirty="0"/>
              <a:t>Times New Roman: </a:t>
            </a:r>
            <a:r>
              <a:rPr lang="pl-PL" sz="2400" b="1" dirty="0"/>
              <a:t>Tytuł (</a:t>
            </a:r>
            <a:r>
              <a:rPr lang="pl-PL" sz="2400" b="1" dirty="0" err="1"/>
              <a:t>bold</a:t>
            </a:r>
            <a:r>
              <a:rPr lang="pl-PL" sz="2400" b="1" dirty="0"/>
              <a:t>)</a:t>
            </a:r>
            <a:r>
              <a:rPr lang="pl-PL" sz="2400" dirty="0"/>
              <a:t>, reszta </a:t>
            </a:r>
            <a:r>
              <a:rPr lang="pl-PL" sz="2400" dirty="0" err="1"/>
              <a:t>normal</a:t>
            </a:r>
            <a:endParaRPr lang="pl-PL" sz="2400" b="1" dirty="0"/>
          </a:p>
          <a:p>
            <a:endParaRPr lang="pl-PL" sz="1848" b="1" noProof="1"/>
          </a:p>
          <a:p>
            <a:endParaRPr lang="pl-PL" sz="1848" b="1" noProof="1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65"/>
          <a:stretch/>
        </p:blipFill>
        <p:spPr>
          <a:xfrm>
            <a:off x="17914625" y="1600102"/>
            <a:ext cx="3151577" cy="8590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usta prezentacja">
  <a:themeElements>
    <a:clrScheme name="Pusta prezentacj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usta prezentac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Pusta prezentacj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sta prezentacj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sta prezentacj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Office\Szablony\Pusta prezentacja.pot</Template>
  <TotalTime>268</TotalTime>
  <Words>303</Words>
  <Application>Microsoft Office PowerPoint</Application>
  <PresentationFormat>Niestandardowy</PresentationFormat>
  <Paragraphs>199</Paragraphs>
  <Slides>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Times New Roman</vt:lpstr>
      <vt:lpstr>Pusta prezentacja</vt:lpstr>
      <vt:lpstr>Rysunek</vt:lpstr>
      <vt:lpstr>Picture</vt:lpstr>
      <vt:lpstr>Prezentacja programu PowerPoint</vt:lpstr>
    </vt:vector>
  </TitlesOfParts>
  <Company>ip pw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zn</dc:creator>
  <cp:lastModifiedBy>MKW</cp:lastModifiedBy>
  <cp:revision>31</cp:revision>
  <dcterms:created xsi:type="dcterms:W3CDTF">2005-11-15T11:38:33Z</dcterms:created>
  <dcterms:modified xsi:type="dcterms:W3CDTF">2017-10-16T09:50:25Z</dcterms:modified>
</cp:coreProperties>
</file>