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3625" cy="30275213"/>
  <p:notesSz cx="6843713" cy="99901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40" kern="1200">
        <a:solidFill>
          <a:schemeClr val="tx1"/>
        </a:solidFill>
        <a:latin typeface="Times New Roman" pitchFamily="18" charset="-18"/>
        <a:ea typeface="+mn-ea"/>
        <a:cs typeface="+mn-cs"/>
      </a:defRPr>
    </a:lvl1pPr>
    <a:lvl2pPr marL="312359" algn="l" rtl="0" eaLnBrk="0" fontAlgn="base" hangingPunct="0">
      <a:spcBef>
        <a:spcPct val="0"/>
      </a:spcBef>
      <a:spcAft>
        <a:spcPct val="0"/>
      </a:spcAft>
      <a:defRPr sz="1640" kern="1200">
        <a:solidFill>
          <a:schemeClr val="tx1"/>
        </a:solidFill>
        <a:latin typeface="Times New Roman" pitchFamily="18" charset="-18"/>
        <a:ea typeface="+mn-ea"/>
        <a:cs typeface="+mn-cs"/>
      </a:defRPr>
    </a:lvl2pPr>
    <a:lvl3pPr marL="624718" algn="l" rtl="0" eaLnBrk="0" fontAlgn="base" hangingPunct="0">
      <a:spcBef>
        <a:spcPct val="0"/>
      </a:spcBef>
      <a:spcAft>
        <a:spcPct val="0"/>
      </a:spcAft>
      <a:defRPr sz="1640" kern="1200">
        <a:solidFill>
          <a:schemeClr val="tx1"/>
        </a:solidFill>
        <a:latin typeface="Times New Roman" pitchFamily="18" charset="-18"/>
        <a:ea typeface="+mn-ea"/>
        <a:cs typeface="+mn-cs"/>
      </a:defRPr>
    </a:lvl3pPr>
    <a:lvl4pPr marL="937077" algn="l" rtl="0" eaLnBrk="0" fontAlgn="base" hangingPunct="0">
      <a:spcBef>
        <a:spcPct val="0"/>
      </a:spcBef>
      <a:spcAft>
        <a:spcPct val="0"/>
      </a:spcAft>
      <a:defRPr sz="1640" kern="1200">
        <a:solidFill>
          <a:schemeClr val="tx1"/>
        </a:solidFill>
        <a:latin typeface="Times New Roman" pitchFamily="18" charset="-18"/>
        <a:ea typeface="+mn-ea"/>
        <a:cs typeface="+mn-cs"/>
      </a:defRPr>
    </a:lvl4pPr>
    <a:lvl5pPr marL="1249436" algn="l" rtl="0" eaLnBrk="0" fontAlgn="base" hangingPunct="0">
      <a:spcBef>
        <a:spcPct val="0"/>
      </a:spcBef>
      <a:spcAft>
        <a:spcPct val="0"/>
      </a:spcAft>
      <a:defRPr sz="1640" kern="1200">
        <a:solidFill>
          <a:schemeClr val="tx1"/>
        </a:solidFill>
        <a:latin typeface="Times New Roman" pitchFamily="18" charset="-18"/>
        <a:ea typeface="+mn-ea"/>
        <a:cs typeface="+mn-cs"/>
      </a:defRPr>
    </a:lvl5pPr>
    <a:lvl6pPr marL="1561795" algn="l" defTabSz="624718" rtl="0" eaLnBrk="1" latinLnBrk="0" hangingPunct="1">
      <a:defRPr sz="1640" kern="1200">
        <a:solidFill>
          <a:schemeClr val="tx1"/>
        </a:solidFill>
        <a:latin typeface="Times New Roman" pitchFamily="18" charset="-18"/>
        <a:ea typeface="+mn-ea"/>
        <a:cs typeface="+mn-cs"/>
      </a:defRPr>
    </a:lvl6pPr>
    <a:lvl7pPr marL="1874154" algn="l" defTabSz="624718" rtl="0" eaLnBrk="1" latinLnBrk="0" hangingPunct="1">
      <a:defRPr sz="1640" kern="1200">
        <a:solidFill>
          <a:schemeClr val="tx1"/>
        </a:solidFill>
        <a:latin typeface="Times New Roman" pitchFamily="18" charset="-18"/>
        <a:ea typeface="+mn-ea"/>
        <a:cs typeface="+mn-cs"/>
      </a:defRPr>
    </a:lvl7pPr>
    <a:lvl8pPr marL="2186513" algn="l" defTabSz="624718" rtl="0" eaLnBrk="1" latinLnBrk="0" hangingPunct="1">
      <a:defRPr sz="1640" kern="1200">
        <a:solidFill>
          <a:schemeClr val="tx1"/>
        </a:solidFill>
        <a:latin typeface="Times New Roman" pitchFamily="18" charset="-18"/>
        <a:ea typeface="+mn-ea"/>
        <a:cs typeface="+mn-cs"/>
      </a:defRPr>
    </a:lvl8pPr>
    <a:lvl9pPr marL="2498872" algn="l" defTabSz="624718" rtl="0" eaLnBrk="1" latinLnBrk="0" hangingPunct="1">
      <a:defRPr sz="1640" kern="1200">
        <a:solidFill>
          <a:schemeClr val="tx1"/>
        </a:solidFill>
        <a:latin typeface="Times New Roman" pitchFamily="18" charset="-18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52" userDrawn="1">
          <p15:clr>
            <a:srgbClr val="A4A3A4"/>
          </p15:clr>
        </p15:guide>
        <p15:guide id="2" pos="66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7">
          <p15:clr>
            <a:srgbClr val="A4A3A4"/>
          </p15:clr>
        </p15:guide>
        <p15:guide id="2" pos="215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0000"/>
    <a:srgbClr val="FFFFFF"/>
    <a:srgbClr val="3399FF"/>
    <a:srgbClr val="E3F7E1"/>
    <a:srgbClr val="DDF5DB"/>
    <a:srgbClr val="CEF1CB"/>
    <a:srgbClr val="B4EAB0"/>
    <a:srgbClr val="99FF66"/>
    <a:srgbClr val="DA0606"/>
    <a:srgbClr val="C255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0" autoAdjust="0"/>
  </p:normalViewPr>
  <p:slideViewPr>
    <p:cSldViewPr>
      <p:cViewPr>
        <p:scale>
          <a:sx n="30" d="100"/>
          <a:sy n="30" d="100"/>
        </p:scale>
        <p:origin x="1733" y="58"/>
      </p:cViewPr>
      <p:guideLst>
        <p:guide orient="horz" pos="2952"/>
        <p:guide pos="66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1770" y="-66"/>
      </p:cViewPr>
      <p:guideLst>
        <p:guide orient="horz" pos="3147"/>
        <p:guide pos="215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5609" cy="499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8104" y="0"/>
            <a:ext cx="2965609" cy="499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98675" y="749300"/>
            <a:ext cx="2646363" cy="3746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495" y="4745316"/>
            <a:ext cx="5018723" cy="449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Kliknij, aby edytować style tekstu z Wzorca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0631"/>
            <a:ext cx="2965609" cy="499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104" y="9490631"/>
            <a:ext cx="2965609" cy="499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FCA84B-115C-4020-96BB-BF7FDD33E60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16665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20" kern="1200">
        <a:solidFill>
          <a:schemeClr val="tx1"/>
        </a:solidFill>
        <a:latin typeface="Times New Roman" pitchFamily="18" charset="-18"/>
        <a:ea typeface="+mn-ea"/>
        <a:cs typeface="+mn-cs"/>
      </a:defRPr>
    </a:lvl1pPr>
    <a:lvl2pPr marL="312359" algn="l" rtl="0" eaLnBrk="0" fontAlgn="base" hangingPunct="0">
      <a:spcBef>
        <a:spcPct val="30000"/>
      </a:spcBef>
      <a:spcAft>
        <a:spcPct val="0"/>
      </a:spcAft>
      <a:defRPr sz="820" kern="1200">
        <a:solidFill>
          <a:schemeClr val="tx1"/>
        </a:solidFill>
        <a:latin typeface="Times New Roman" pitchFamily="18" charset="-18"/>
        <a:ea typeface="+mn-ea"/>
        <a:cs typeface="+mn-cs"/>
      </a:defRPr>
    </a:lvl2pPr>
    <a:lvl3pPr marL="624718" algn="l" rtl="0" eaLnBrk="0" fontAlgn="base" hangingPunct="0">
      <a:spcBef>
        <a:spcPct val="30000"/>
      </a:spcBef>
      <a:spcAft>
        <a:spcPct val="0"/>
      </a:spcAft>
      <a:defRPr sz="820" kern="1200">
        <a:solidFill>
          <a:schemeClr val="tx1"/>
        </a:solidFill>
        <a:latin typeface="Times New Roman" pitchFamily="18" charset="-18"/>
        <a:ea typeface="+mn-ea"/>
        <a:cs typeface="+mn-cs"/>
      </a:defRPr>
    </a:lvl3pPr>
    <a:lvl4pPr marL="937077" algn="l" rtl="0" eaLnBrk="0" fontAlgn="base" hangingPunct="0">
      <a:spcBef>
        <a:spcPct val="30000"/>
      </a:spcBef>
      <a:spcAft>
        <a:spcPct val="0"/>
      </a:spcAft>
      <a:defRPr sz="820" kern="1200">
        <a:solidFill>
          <a:schemeClr val="tx1"/>
        </a:solidFill>
        <a:latin typeface="Times New Roman" pitchFamily="18" charset="-18"/>
        <a:ea typeface="+mn-ea"/>
        <a:cs typeface="+mn-cs"/>
      </a:defRPr>
    </a:lvl4pPr>
    <a:lvl5pPr marL="1249436" algn="l" rtl="0" eaLnBrk="0" fontAlgn="base" hangingPunct="0">
      <a:spcBef>
        <a:spcPct val="30000"/>
      </a:spcBef>
      <a:spcAft>
        <a:spcPct val="0"/>
      </a:spcAft>
      <a:defRPr sz="820" kern="1200">
        <a:solidFill>
          <a:schemeClr val="tx1"/>
        </a:solidFill>
        <a:latin typeface="Times New Roman" pitchFamily="18" charset="-18"/>
        <a:ea typeface="+mn-ea"/>
        <a:cs typeface="+mn-cs"/>
      </a:defRPr>
    </a:lvl5pPr>
    <a:lvl6pPr marL="1561795" algn="l" defTabSz="624718" rtl="0" eaLnBrk="1" latinLnBrk="0" hangingPunct="1">
      <a:defRPr sz="820" kern="1200">
        <a:solidFill>
          <a:schemeClr val="tx1"/>
        </a:solidFill>
        <a:latin typeface="+mn-lt"/>
        <a:ea typeface="+mn-ea"/>
        <a:cs typeface="+mn-cs"/>
      </a:defRPr>
    </a:lvl6pPr>
    <a:lvl7pPr marL="1874154" algn="l" defTabSz="624718" rtl="0" eaLnBrk="1" latinLnBrk="0" hangingPunct="1">
      <a:defRPr sz="820" kern="1200">
        <a:solidFill>
          <a:schemeClr val="tx1"/>
        </a:solidFill>
        <a:latin typeface="+mn-lt"/>
        <a:ea typeface="+mn-ea"/>
        <a:cs typeface="+mn-cs"/>
      </a:defRPr>
    </a:lvl7pPr>
    <a:lvl8pPr marL="2186513" algn="l" defTabSz="624718" rtl="0" eaLnBrk="1" latinLnBrk="0" hangingPunct="1">
      <a:defRPr sz="820" kern="1200">
        <a:solidFill>
          <a:schemeClr val="tx1"/>
        </a:solidFill>
        <a:latin typeface="+mn-lt"/>
        <a:ea typeface="+mn-ea"/>
        <a:cs typeface="+mn-cs"/>
      </a:defRPr>
    </a:lvl8pPr>
    <a:lvl9pPr marL="2498872" algn="l" defTabSz="624718" rtl="0" eaLnBrk="1" latinLnBrk="0" hangingPunct="1">
      <a:defRPr sz="82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03877" y="9405384"/>
            <a:ext cx="18175872" cy="6488658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07754" y="17155509"/>
            <a:ext cx="14968118" cy="7737889"/>
          </a:xfrm>
        </p:spPr>
        <p:txBody>
          <a:bodyPr/>
          <a:lstStyle>
            <a:lvl1pPr marL="0" indent="0" algn="ctr">
              <a:buNone/>
              <a:defRPr/>
            </a:lvl1pPr>
            <a:lvl2pPr marL="301706" indent="0" algn="ctr">
              <a:buNone/>
              <a:defRPr/>
            </a:lvl2pPr>
            <a:lvl3pPr marL="603413" indent="0" algn="ctr">
              <a:buNone/>
              <a:defRPr/>
            </a:lvl3pPr>
            <a:lvl4pPr marL="905119" indent="0" algn="ctr">
              <a:buNone/>
              <a:defRPr/>
            </a:lvl4pPr>
            <a:lvl5pPr marL="1206825" indent="0" algn="ctr">
              <a:buNone/>
              <a:defRPr/>
            </a:lvl5pPr>
            <a:lvl6pPr marL="1508531" indent="0" algn="ctr">
              <a:buNone/>
              <a:defRPr/>
            </a:lvl6pPr>
            <a:lvl7pPr marL="1810238" indent="0" algn="ctr">
              <a:buNone/>
              <a:defRPr/>
            </a:lvl7pPr>
            <a:lvl8pPr marL="2111944" indent="0" algn="ctr">
              <a:buNone/>
              <a:defRPr/>
            </a:lvl8pPr>
            <a:lvl9pPr marL="241365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33681-9980-4803-A0D1-3D8131E59B4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C98BB-DF6A-4B1B-A90A-E29B1117D96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5236304" y="2690908"/>
            <a:ext cx="4543444" cy="24220393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03877" y="2690908"/>
            <a:ext cx="13531858" cy="24220393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9C589-4BA5-4077-90E8-1AB053063F2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FF851-5A76-4C9F-8D5E-7CCC8163EA9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88732" y="19454851"/>
            <a:ext cx="18176920" cy="6012548"/>
          </a:xfrm>
        </p:spPr>
        <p:txBody>
          <a:bodyPr anchor="t"/>
          <a:lstStyle>
            <a:lvl1pPr algn="l">
              <a:defRPr sz="264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88732" y="12831592"/>
            <a:ext cx="18176920" cy="6623259"/>
          </a:xfrm>
        </p:spPr>
        <p:txBody>
          <a:bodyPr anchor="b"/>
          <a:lstStyle>
            <a:lvl1pPr marL="0" indent="0">
              <a:buNone/>
              <a:defRPr sz="1320"/>
            </a:lvl1pPr>
            <a:lvl2pPr marL="301706" indent="0">
              <a:buNone/>
              <a:defRPr sz="1188"/>
            </a:lvl2pPr>
            <a:lvl3pPr marL="603413" indent="0">
              <a:buNone/>
              <a:defRPr sz="1056"/>
            </a:lvl3pPr>
            <a:lvl4pPr marL="905119" indent="0">
              <a:buNone/>
              <a:defRPr sz="924"/>
            </a:lvl4pPr>
            <a:lvl5pPr marL="1206825" indent="0">
              <a:buNone/>
              <a:defRPr sz="924"/>
            </a:lvl5pPr>
            <a:lvl6pPr marL="1508531" indent="0">
              <a:buNone/>
              <a:defRPr sz="924"/>
            </a:lvl6pPr>
            <a:lvl7pPr marL="1810238" indent="0">
              <a:buNone/>
              <a:defRPr sz="924"/>
            </a:lvl7pPr>
            <a:lvl8pPr marL="2111944" indent="0">
              <a:buNone/>
              <a:defRPr sz="924"/>
            </a:lvl8pPr>
            <a:lvl9pPr marL="2413650" indent="0">
              <a:buNone/>
              <a:defRPr sz="924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127DA-C6FA-4D12-9A15-AB7B5351019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603877" y="8745728"/>
            <a:ext cx="9037651" cy="18165573"/>
          </a:xfrm>
        </p:spPr>
        <p:txBody>
          <a:bodyPr/>
          <a:lstStyle>
            <a:lvl1pPr>
              <a:defRPr sz="1848"/>
            </a:lvl1pPr>
            <a:lvl2pPr>
              <a:defRPr sz="1584"/>
            </a:lvl2pPr>
            <a:lvl3pPr>
              <a:defRPr sz="1320"/>
            </a:lvl3pPr>
            <a:lvl4pPr>
              <a:defRPr sz="1188"/>
            </a:lvl4pPr>
            <a:lvl5pPr>
              <a:defRPr sz="1188"/>
            </a:lvl5pPr>
            <a:lvl6pPr>
              <a:defRPr sz="1188"/>
            </a:lvl6pPr>
            <a:lvl7pPr>
              <a:defRPr sz="1188"/>
            </a:lvl7pPr>
            <a:lvl8pPr>
              <a:defRPr sz="1188"/>
            </a:lvl8pPr>
            <a:lvl9pPr>
              <a:defRPr sz="1188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0742098" y="8745728"/>
            <a:ext cx="9037651" cy="18165573"/>
          </a:xfrm>
        </p:spPr>
        <p:txBody>
          <a:bodyPr/>
          <a:lstStyle>
            <a:lvl1pPr>
              <a:defRPr sz="1848"/>
            </a:lvl1pPr>
            <a:lvl2pPr>
              <a:defRPr sz="1584"/>
            </a:lvl2pPr>
            <a:lvl3pPr>
              <a:defRPr sz="1320"/>
            </a:lvl3pPr>
            <a:lvl4pPr>
              <a:defRPr sz="1188"/>
            </a:lvl4pPr>
            <a:lvl5pPr>
              <a:defRPr sz="1188"/>
            </a:lvl5pPr>
            <a:lvl6pPr>
              <a:defRPr sz="1188"/>
            </a:lvl6pPr>
            <a:lvl7pPr>
              <a:defRPr sz="1188"/>
            </a:lvl7pPr>
            <a:lvl8pPr>
              <a:defRPr sz="1188"/>
            </a:lvl8pPr>
            <a:lvl9pPr>
              <a:defRPr sz="1188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D54D2-17DB-42E0-A5DC-FD836AEDD8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9601" y="1212521"/>
            <a:ext cx="19244424" cy="5045869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9601" y="6776771"/>
            <a:ext cx="9447263" cy="2824397"/>
          </a:xfrm>
        </p:spPr>
        <p:txBody>
          <a:bodyPr anchor="b"/>
          <a:lstStyle>
            <a:lvl1pPr marL="0" indent="0">
              <a:buNone/>
              <a:defRPr sz="1584" b="1"/>
            </a:lvl1pPr>
            <a:lvl2pPr marL="301706" indent="0">
              <a:buNone/>
              <a:defRPr sz="1320" b="1"/>
            </a:lvl2pPr>
            <a:lvl3pPr marL="603413" indent="0">
              <a:buNone/>
              <a:defRPr sz="1188" b="1"/>
            </a:lvl3pPr>
            <a:lvl4pPr marL="905119" indent="0">
              <a:buNone/>
              <a:defRPr sz="1056" b="1"/>
            </a:lvl4pPr>
            <a:lvl5pPr marL="1206825" indent="0">
              <a:buNone/>
              <a:defRPr sz="1056" b="1"/>
            </a:lvl5pPr>
            <a:lvl6pPr marL="1508531" indent="0">
              <a:buNone/>
              <a:defRPr sz="1056" b="1"/>
            </a:lvl6pPr>
            <a:lvl7pPr marL="1810238" indent="0">
              <a:buNone/>
              <a:defRPr sz="1056" b="1"/>
            </a:lvl7pPr>
            <a:lvl8pPr marL="2111944" indent="0">
              <a:buNone/>
              <a:defRPr sz="1056" b="1"/>
            </a:lvl8pPr>
            <a:lvl9pPr marL="2413650" indent="0">
              <a:buNone/>
              <a:defRPr sz="1056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069601" y="9601168"/>
            <a:ext cx="9447263" cy="17443622"/>
          </a:xfrm>
        </p:spPr>
        <p:txBody>
          <a:bodyPr/>
          <a:lstStyle>
            <a:lvl1pPr>
              <a:defRPr sz="1584"/>
            </a:lvl1pPr>
            <a:lvl2pPr>
              <a:defRPr sz="1320"/>
            </a:lvl2pPr>
            <a:lvl3pPr>
              <a:defRPr sz="1188"/>
            </a:lvl3pPr>
            <a:lvl4pPr>
              <a:defRPr sz="1056"/>
            </a:lvl4pPr>
            <a:lvl5pPr>
              <a:defRPr sz="1056"/>
            </a:lvl5pPr>
            <a:lvl6pPr>
              <a:defRPr sz="1056"/>
            </a:lvl6pPr>
            <a:lvl7pPr>
              <a:defRPr sz="1056"/>
            </a:lvl7pPr>
            <a:lvl8pPr>
              <a:defRPr sz="1056"/>
            </a:lvl8pPr>
            <a:lvl9pPr>
              <a:defRPr sz="1056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0862572" y="6776771"/>
            <a:ext cx="9451453" cy="2824397"/>
          </a:xfrm>
        </p:spPr>
        <p:txBody>
          <a:bodyPr anchor="b"/>
          <a:lstStyle>
            <a:lvl1pPr marL="0" indent="0">
              <a:buNone/>
              <a:defRPr sz="1584" b="1"/>
            </a:lvl1pPr>
            <a:lvl2pPr marL="301706" indent="0">
              <a:buNone/>
              <a:defRPr sz="1320" b="1"/>
            </a:lvl2pPr>
            <a:lvl3pPr marL="603413" indent="0">
              <a:buNone/>
              <a:defRPr sz="1188" b="1"/>
            </a:lvl3pPr>
            <a:lvl4pPr marL="905119" indent="0">
              <a:buNone/>
              <a:defRPr sz="1056" b="1"/>
            </a:lvl4pPr>
            <a:lvl5pPr marL="1206825" indent="0">
              <a:buNone/>
              <a:defRPr sz="1056" b="1"/>
            </a:lvl5pPr>
            <a:lvl6pPr marL="1508531" indent="0">
              <a:buNone/>
              <a:defRPr sz="1056" b="1"/>
            </a:lvl6pPr>
            <a:lvl7pPr marL="1810238" indent="0">
              <a:buNone/>
              <a:defRPr sz="1056" b="1"/>
            </a:lvl7pPr>
            <a:lvl8pPr marL="2111944" indent="0">
              <a:buNone/>
              <a:defRPr sz="1056" b="1"/>
            </a:lvl8pPr>
            <a:lvl9pPr marL="2413650" indent="0">
              <a:buNone/>
              <a:defRPr sz="1056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0862572" y="9601168"/>
            <a:ext cx="9451453" cy="17443622"/>
          </a:xfrm>
        </p:spPr>
        <p:txBody>
          <a:bodyPr/>
          <a:lstStyle>
            <a:lvl1pPr>
              <a:defRPr sz="1584"/>
            </a:lvl1pPr>
            <a:lvl2pPr>
              <a:defRPr sz="1320"/>
            </a:lvl2pPr>
            <a:lvl3pPr>
              <a:defRPr sz="1188"/>
            </a:lvl3pPr>
            <a:lvl4pPr>
              <a:defRPr sz="1056"/>
            </a:lvl4pPr>
            <a:lvl5pPr>
              <a:defRPr sz="1056"/>
            </a:lvl5pPr>
            <a:lvl6pPr>
              <a:defRPr sz="1056"/>
            </a:lvl6pPr>
            <a:lvl7pPr>
              <a:defRPr sz="1056"/>
            </a:lvl7pPr>
            <a:lvl8pPr>
              <a:defRPr sz="1056"/>
            </a:lvl8pPr>
            <a:lvl9pPr>
              <a:defRPr sz="1056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36B7F-5A06-4F29-9505-F8FC83EB88B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1AF5A-87AB-4B5C-A570-7AB13E40184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354E5-CFE5-450A-AEAA-86F0626E141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9601" y="1205847"/>
            <a:ext cx="7034638" cy="5129300"/>
          </a:xfrm>
        </p:spPr>
        <p:txBody>
          <a:bodyPr anchor="b"/>
          <a:lstStyle>
            <a:lvl1pPr algn="l">
              <a:defRPr sz="132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60902" y="1205847"/>
            <a:ext cx="11953124" cy="25838942"/>
          </a:xfrm>
        </p:spPr>
        <p:txBody>
          <a:bodyPr/>
          <a:lstStyle>
            <a:lvl1pPr>
              <a:defRPr sz="2112"/>
            </a:lvl1pPr>
            <a:lvl2pPr>
              <a:defRPr sz="1848"/>
            </a:lvl2pPr>
            <a:lvl3pPr>
              <a:defRPr sz="1584"/>
            </a:lvl3pPr>
            <a:lvl4pPr>
              <a:defRPr sz="1320"/>
            </a:lvl4pPr>
            <a:lvl5pPr>
              <a:defRPr sz="1320"/>
            </a:lvl5pPr>
            <a:lvl6pPr>
              <a:defRPr sz="1320"/>
            </a:lvl6pPr>
            <a:lvl7pPr>
              <a:defRPr sz="1320"/>
            </a:lvl7pPr>
            <a:lvl8pPr>
              <a:defRPr sz="1320"/>
            </a:lvl8pPr>
            <a:lvl9pPr>
              <a:defRPr sz="132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069601" y="6335147"/>
            <a:ext cx="7034638" cy="20709643"/>
          </a:xfrm>
        </p:spPr>
        <p:txBody>
          <a:bodyPr/>
          <a:lstStyle>
            <a:lvl1pPr marL="0" indent="0">
              <a:buNone/>
              <a:defRPr sz="924"/>
            </a:lvl1pPr>
            <a:lvl2pPr marL="301706" indent="0">
              <a:buNone/>
              <a:defRPr sz="792"/>
            </a:lvl2pPr>
            <a:lvl3pPr marL="603413" indent="0">
              <a:buNone/>
              <a:defRPr sz="660"/>
            </a:lvl3pPr>
            <a:lvl4pPr marL="905119" indent="0">
              <a:buNone/>
              <a:defRPr sz="594"/>
            </a:lvl4pPr>
            <a:lvl5pPr marL="1206825" indent="0">
              <a:buNone/>
              <a:defRPr sz="594"/>
            </a:lvl5pPr>
            <a:lvl6pPr marL="1508531" indent="0">
              <a:buNone/>
              <a:defRPr sz="594"/>
            </a:lvl6pPr>
            <a:lvl7pPr marL="1810238" indent="0">
              <a:buNone/>
              <a:defRPr sz="594"/>
            </a:lvl7pPr>
            <a:lvl8pPr marL="2111944" indent="0">
              <a:buNone/>
              <a:defRPr sz="594"/>
            </a:lvl8pPr>
            <a:lvl9pPr marL="2413650" indent="0">
              <a:buNone/>
              <a:defRPr sz="594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B1E83-AF46-479D-B3E0-21A7F74FD04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191451" y="21192428"/>
            <a:ext cx="12829965" cy="2501798"/>
          </a:xfrm>
        </p:spPr>
        <p:txBody>
          <a:bodyPr anchor="b"/>
          <a:lstStyle>
            <a:lvl1pPr algn="l">
              <a:defRPr sz="132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191451" y="2705369"/>
            <a:ext cx="12829965" cy="18164461"/>
          </a:xfrm>
        </p:spPr>
        <p:txBody>
          <a:bodyPr/>
          <a:lstStyle>
            <a:lvl1pPr marL="0" indent="0">
              <a:buNone/>
              <a:defRPr sz="2112"/>
            </a:lvl1pPr>
            <a:lvl2pPr marL="301706" indent="0">
              <a:buNone/>
              <a:defRPr sz="1848"/>
            </a:lvl2pPr>
            <a:lvl3pPr marL="603413" indent="0">
              <a:buNone/>
              <a:defRPr sz="1584"/>
            </a:lvl3pPr>
            <a:lvl4pPr marL="905119" indent="0">
              <a:buNone/>
              <a:defRPr sz="1320"/>
            </a:lvl4pPr>
            <a:lvl5pPr marL="1206825" indent="0">
              <a:buNone/>
              <a:defRPr sz="1320"/>
            </a:lvl5pPr>
            <a:lvl6pPr marL="1508531" indent="0">
              <a:buNone/>
              <a:defRPr sz="1320"/>
            </a:lvl6pPr>
            <a:lvl7pPr marL="1810238" indent="0">
              <a:buNone/>
              <a:defRPr sz="1320"/>
            </a:lvl7pPr>
            <a:lvl8pPr marL="2111944" indent="0">
              <a:buNone/>
              <a:defRPr sz="1320"/>
            </a:lvl8pPr>
            <a:lvl9pPr marL="2413650" indent="0">
              <a:buNone/>
              <a:defRPr sz="132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191451" y="23694226"/>
            <a:ext cx="12829965" cy="3553021"/>
          </a:xfrm>
        </p:spPr>
        <p:txBody>
          <a:bodyPr/>
          <a:lstStyle>
            <a:lvl1pPr marL="0" indent="0">
              <a:buNone/>
              <a:defRPr sz="924"/>
            </a:lvl1pPr>
            <a:lvl2pPr marL="301706" indent="0">
              <a:buNone/>
              <a:defRPr sz="792"/>
            </a:lvl2pPr>
            <a:lvl3pPr marL="603413" indent="0">
              <a:buNone/>
              <a:defRPr sz="660"/>
            </a:lvl3pPr>
            <a:lvl4pPr marL="905119" indent="0">
              <a:buNone/>
              <a:defRPr sz="594"/>
            </a:lvl4pPr>
            <a:lvl5pPr marL="1206825" indent="0">
              <a:buNone/>
              <a:defRPr sz="594"/>
            </a:lvl5pPr>
            <a:lvl6pPr marL="1508531" indent="0">
              <a:buNone/>
              <a:defRPr sz="594"/>
            </a:lvl6pPr>
            <a:lvl7pPr marL="1810238" indent="0">
              <a:buNone/>
              <a:defRPr sz="594"/>
            </a:lvl7pPr>
            <a:lvl8pPr marL="2111944" indent="0">
              <a:buNone/>
              <a:defRPr sz="594"/>
            </a:lvl8pPr>
            <a:lvl9pPr marL="2413650" indent="0">
              <a:buNone/>
              <a:defRPr sz="594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68B2F-57DB-4F17-98FA-3BE6A1D9011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3877" y="2690908"/>
            <a:ext cx="18175872" cy="5045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3243" tIns="216621" rIns="433243" bIns="2166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 tytułu z Wzorca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3877" y="8745728"/>
            <a:ext cx="18175872" cy="18165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3243" tIns="216621" rIns="433243" bIns="2166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tekstu z Wzorca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03877" y="27584306"/>
            <a:ext cx="4454398" cy="2019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3243" tIns="216621" rIns="433243" bIns="216621" numCol="1" anchor="t" anchorCtr="0" compatLnSpc="1">
            <a:prstTxWarp prst="textNoShape">
              <a:avLst/>
            </a:prstTxWarp>
          </a:bodyPr>
          <a:lstStyle>
            <a:lvl1pPr>
              <a:defRPr sz="4355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5967" y="27584306"/>
            <a:ext cx="6771691" cy="2019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3243" tIns="216621" rIns="433243" bIns="216621" numCol="1" anchor="t" anchorCtr="0" compatLnSpc="1">
            <a:prstTxWarp prst="textNoShape">
              <a:avLst/>
            </a:prstTxWarp>
          </a:bodyPr>
          <a:lstStyle>
            <a:lvl1pPr algn="ctr">
              <a:defRPr sz="4355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325351" y="27584306"/>
            <a:ext cx="4454398" cy="2019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3243" tIns="216621" rIns="433243" bIns="216621" numCol="1" anchor="t" anchorCtr="0" compatLnSpc="1">
            <a:prstTxWarp prst="textNoShape">
              <a:avLst/>
            </a:prstTxWarp>
          </a:bodyPr>
          <a:lstStyle>
            <a:lvl1pPr algn="r">
              <a:defRPr sz="4355"/>
            </a:lvl1pPr>
          </a:lstStyle>
          <a:p>
            <a:pPr>
              <a:defRPr/>
            </a:pPr>
            <a:fld id="{A995CB06-A64A-4F37-9625-346F2A4EAA3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58877" rtl="0" eaLnBrk="0" fontAlgn="base" hangingPunct="0">
        <a:spcBef>
          <a:spcPct val="0"/>
        </a:spcBef>
        <a:spcAft>
          <a:spcPct val="0"/>
        </a:spcAft>
        <a:defRPr sz="13726">
          <a:solidFill>
            <a:schemeClr val="tx2"/>
          </a:solidFill>
          <a:latin typeface="+mj-lt"/>
          <a:ea typeface="+mj-ea"/>
          <a:cs typeface="+mj-cs"/>
        </a:defRPr>
      </a:lvl1pPr>
      <a:lvl2pPr algn="ctr" defTabSz="2858877" rtl="0" eaLnBrk="0" fontAlgn="base" hangingPunct="0">
        <a:spcBef>
          <a:spcPct val="0"/>
        </a:spcBef>
        <a:spcAft>
          <a:spcPct val="0"/>
        </a:spcAft>
        <a:defRPr sz="13726">
          <a:solidFill>
            <a:schemeClr val="tx2"/>
          </a:solidFill>
          <a:latin typeface="Times New Roman" pitchFamily="18" charset="-18"/>
        </a:defRPr>
      </a:lvl2pPr>
      <a:lvl3pPr algn="ctr" defTabSz="2858877" rtl="0" eaLnBrk="0" fontAlgn="base" hangingPunct="0">
        <a:spcBef>
          <a:spcPct val="0"/>
        </a:spcBef>
        <a:spcAft>
          <a:spcPct val="0"/>
        </a:spcAft>
        <a:defRPr sz="13726">
          <a:solidFill>
            <a:schemeClr val="tx2"/>
          </a:solidFill>
          <a:latin typeface="Times New Roman" pitchFamily="18" charset="-18"/>
        </a:defRPr>
      </a:lvl3pPr>
      <a:lvl4pPr algn="ctr" defTabSz="2858877" rtl="0" eaLnBrk="0" fontAlgn="base" hangingPunct="0">
        <a:spcBef>
          <a:spcPct val="0"/>
        </a:spcBef>
        <a:spcAft>
          <a:spcPct val="0"/>
        </a:spcAft>
        <a:defRPr sz="13726">
          <a:solidFill>
            <a:schemeClr val="tx2"/>
          </a:solidFill>
          <a:latin typeface="Times New Roman" pitchFamily="18" charset="-18"/>
        </a:defRPr>
      </a:lvl4pPr>
      <a:lvl5pPr algn="ctr" defTabSz="2858877" rtl="0" eaLnBrk="0" fontAlgn="base" hangingPunct="0">
        <a:spcBef>
          <a:spcPct val="0"/>
        </a:spcBef>
        <a:spcAft>
          <a:spcPct val="0"/>
        </a:spcAft>
        <a:defRPr sz="13726">
          <a:solidFill>
            <a:schemeClr val="tx2"/>
          </a:solidFill>
          <a:latin typeface="Times New Roman" pitchFamily="18" charset="-18"/>
        </a:defRPr>
      </a:lvl5pPr>
      <a:lvl6pPr marL="301706" algn="ctr" defTabSz="2858877" rtl="0" eaLnBrk="0" fontAlgn="base" hangingPunct="0">
        <a:spcBef>
          <a:spcPct val="0"/>
        </a:spcBef>
        <a:spcAft>
          <a:spcPct val="0"/>
        </a:spcAft>
        <a:defRPr sz="13726">
          <a:solidFill>
            <a:schemeClr val="tx2"/>
          </a:solidFill>
          <a:latin typeface="Times New Roman" pitchFamily="18" charset="-18"/>
        </a:defRPr>
      </a:lvl6pPr>
      <a:lvl7pPr marL="603413" algn="ctr" defTabSz="2858877" rtl="0" eaLnBrk="0" fontAlgn="base" hangingPunct="0">
        <a:spcBef>
          <a:spcPct val="0"/>
        </a:spcBef>
        <a:spcAft>
          <a:spcPct val="0"/>
        </a:spcAft>
        <a:defRPr sz="13726">
          <a:solidFill>
            <a:schemeClr val="tx2"/>
          </a:solidFill>
          <a:latin typeface="Times New Roman" pitchFamily="18" charset="-18"/>
        </a:defRPr>
      </a:lvl7pPr>
      <a:lvl8pPr marL="905119" algn="ctr" defTabSz="2858877" rtl="0" eaLnBrk="0" fontAlgn="base" hangingPunct="0">
        <a:spcBef>
          <a:spcPct val="0"/>
        </a:spcBef>
        <a:spcAft>
          <a:spcPct val="0"/>
        </a:spcAft>
        <a:defRPr sz="13726">
          <a:solidFill>
            <a:schemeClr val="tx2"/>
          </a:solidFill>
          <a:latin typeface="Times New Roman" pitchFamily="18" charset="-18"/>
        </a:defRPr>
      </a:lvl8pPr>
      <a:lvl9pPr marL="1206825" algn="ctr" defTabSz="2858877" rtl="0" eaLnBrk="0" fontAlgn="base" hangingPunct="0">
        <a:spcBef>
          <a:spcPct val="0"/>
        </a:spcBef>
        <a:spcAft>
          <a:spcPct val="0"/>
        </a:spcAft>
        <a:defRPr sz="13726">
          <a:solidFill>
            <a:schemeClr val="tx2"/>
          </a:solidFill>
          <a:latin typeface="Times New Roman" pitchFamily="18" charset="-18"/>
        </a:defRPr>
      </a:lvl9pPr>
    </p:titleStyle>
    <p:bodyStyle>
      <a:lvl1pPr marL="1071686" indent="-1071686" algn="l" defTabSz="2858877" rtl="0" eaLnBrk="0" fontAlgn="base" hangingPunct="0">
        <a:spcBef>
          <a:spcPct val="20000"/>
        </a:spcBef>
        <a:spcAft>
          <a:spcPct val="0"/>
        </a:spcAft>
        <a:buChar char="•"/>
        <a:defRPr sz="10030">
          <a:solidFill>
            <a:schemeClr val="tx1"/>
          </a:solidFill>
          <a:latin typeface="+mn-lt"/>
          <a:ea typeface="+mn-ea"/>
          <a:cs typeface="+mn-cs"/>
        </a:defRPr>
      </a:lvl1pPr>
      <a:lvl2pPr marL="2322510" indent="-892548" algn="l" defTabSz="2858877" rtl="0" eaLnBrk="0" fontAlgn="base" hangingPunct="0">
        <a:spcBef>
          <a:spcPct val="20000"/>
        </a:spcBef>
        <a:spcAft>
          <a:spcPct val="0"/>
        </a:spcAft>
        <a:buChar char="–"/>
        <a:defRPr sz="8777">
          <a:solidFill>
            <a:schemeClr val="tx1"/>
          </a:solidFill>
          <a:latin typeface="+mn-lt"/>
        </a:defRPr>
      </a:lvl2pPr>
      <a:lvl3pPr marL="3573334" indent="-714457" algn="l" defTabSz="2858877" rtl="0" eaLnBrk="0" fontAlgn="base" hangingPunct="0">
        <a:spcBef>
          <a:spcPct val="20000"/>
        </a:spcBef>
        <a:spcAft>
          <a:spcPct val="0"/>
        </a:spcAft>
        <a:buChar char="•"/>
        <a:defRPr sz="7523">
          <a:solidFill>
            <a:schemeClr val="tx1"/>
          </a:solidFill>
          <a:latin typeface="+mn-lt"/>
        </a:defRPr>
      </a:lvl3pPr>
      <a:lvl4pPr marL="5003296" indent="-714457" algn="l" defTabSz="2858877" rtl="0" eaLnBrk="0" fontAlgn="base" hangingPunct="0">
        <a:spcBef>
          <a:spcPct val="20000"/>
        </a:spcBef>
        <a:spcAft>
          <a:spcPct val="0"/>
        </a:spcAft>
        <a:buChar char="–"/>
        <a:defRPr sz="6269">
          <a:solidFill>
            <a:schemeClr val="tx1"/>
          </a:solidFill>
          <a:latin typeface="+mn-lt"/>
        </a:defRPr>
      </a:lvl4pPr>
      <a:lvl5pPr marL="6432210" indent="-714457" algn="l" defTabSz="2858877" rtl="0" eaLnBrk="0" fontAlgn="base" hangingPunct="0">
        <a:spcBef>
          <a:spcPct val="20000"/>
        </a:spcBef>
        <a:spcAft>
          <a:spcPct val="0"/>
        </a:spcAft>
        <a:buChar char="»"/>
        <a:defRPr sz="6269">
          <a:solidFill>
            <a:schemeClr val="tx1"/>
          </a:solidFill>
          <a:latin typeface="+mn-lt"/>
        </a:defRPr>
      </a:lvl5pPr>
      <a:lvl6pPr marL="6733917" indent="-714457" algn="l" defTabSz="2858877" rtl="0" eaLnBrk="0" fontAlgn="base" hangingPunct="0">
        <a:spcBef>
          <a:spcPct val="20000"/>
        </a:spcBef>
        <a:spcAft>
          <a:spcPct val="0"/>
        </a:spcAft>
        <a:buChar char="»"/>
        <a:defRPr sz="6269">
          <a:solidFill>
            <a:schemeClr val="tx1"/>
          </a:solidFill>
          <a:latin typeface="+mn-lt"/>
        </a:defRPr>
      </a:lvl6pPr>
      <a:lvl7pPr marL="7035623" indent="-714457" algn="l" defTabSz="2858877" rtl="0" eaLnBrk="0" fontAlgn="base" hangingPunct="0">
        <a:spcBef>
          <a:spcPct val="20000"/>
        </a:spcBef>
        <a:spcAft>
          <a:spcPct val="0"/>
        </a:spcAft>
        <a:buChar char="»"/>
        <a:defRPr sz="6269">
          <a:solidFill>
            <a:schemeClr val="tx1"/>
          </a:solidFill>
          <a:latin typeface="+mn-lt"/>
        </a:defRPr>
      </a:lvl7pPr>
      <a:lvl8pPr marL="7337329" indent="-714457" algn="l" defTabSz="2858877" rtl="0" eaLnBrk="0" fontAlgn="base" hangingPunct="0">
        <a:spcBef>
          <a:spcPct val="20000"/>
        </a:spcBef>
        <a:spcAft>
          <a:spcPct val="0"/>
        </a:spcAft>
        <a:buChar char="»"/>
        <a:defRPr sz="6269">
          <a:solidFill>
            <a:schemeClr val="tx1"/>
          </a:solidFill>
          <a:latin typeface="+mn-lt"/>
        </a:defRPr>
      </a:lvl8pPr>
      <a:lvl9pPr marL="7639035" indent="-714457" algn="l" defTabSz="2858877" rtl="0" eaLnBrk="0" fontAlgn="base" hangingPunct="0">
        <a:spcBef>
          <a:spcPct val="20000"/>
        </a:spcBef>
        <a:spcAft>
          <a:spcPct val="0"/>
        </a:spcAft>
        <a:buChar char="»"/>
        <a:defRPr sz="6269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603413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1pPr>
      <a:lvl2pPr marL="301706" algn="l" defTabSz="603413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2pPr>
      <a:lvl3pPr marL="603413" algn="l" defTabSz="603413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3pPr>
      <a:lvl4pPr marL="905119" algn="l" defTabSz="603413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4pPr>
      <a:lvl5pPr marL="1206825" algn="l" defTabSz="603413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5pPr>
      <a:lvl6pPr marL="1508531" algn="l" defTabSz="603413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6pPr>
      <a:lvl7pPr marL="1810238" algn="l" defTabSz="603413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7pPr>
      <a:lvl8pPr marL="2111944" algn="l" defTabSz="603413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8pPr>
      <a:lvl9pPr marL="2413650" algn="l" defTabSz="603413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9.png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microsoft.com/office/2007/relationships/hdphoto" Target="../media/hdphoto3.wdp"/><Relationship Id="rId5" Type="http://schemas.microsoft.com/office/2007/relationships/hdphoto" Target="../media/hdphoto2.wdp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5000">
              <a:srgbClr val="FFFFFF">
                <a:alpha val="61000"/>
              </a:srgbClr>
            </a:gs>
            <a:gs pos="97000">
              <a:schemeClr val="bg1">
                <a:lumMod val="75000"/>
              </a:schemeClr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Text Box 23"/>
          <p:cNvSpPr txBox="1">
            <a:spLocks noChangeArrowheads="1"/>
          </p:cNvSpPr>
          <p:nvPr/>
        </p:nvSpPr>
        <p:spPr bwMode="auto">
          <a:xfrm>
            <a:off x="-1" y="-56082"/>
            <a:ext cx="21383625" cy="16777864"/>
          </a:xfrm>
          <a:prstGeom prst="rect">
            <a:avLst/>
          </a:prstGeom>
          <a:gradFill>
            <a:gsLst>
              <a:gs pos="34000">
                <a:srgbClr val="FFFFFF">
                  <a:alpha val="61000"/>
                </a:srgbClr>
              </a:gs>
              <a:gs pos="11000">
                <a:schemeClr val="bg1">
                  <a:lumMod val="75000"/>
                </a:schemeClr>
              </a:gs>
            </a:gsLst>
            <a:lin ang="1800000" scaled="0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70000"/>
              </a:lnSpc>
              <a:spcBef>
                <a:spcPts val="0"/>
              </a:spcBef>
              <a:spcAft>
                <a:spcPct val="20000"/>
              </a:spcAft>
              <a:defRPr/>
            </a:pPr>
            <a:endParaRPr lang="pl-PL" sz="2904" b="1" dirty="0">
              <a:latin typeface="+mj-lt"/>
            </a:endParaRPr>
          </a:p>
          <a:p>
            <a:pPr algn="ctr">
              <a:lnSpc>
                <a:spcPct val="70000"/>
              </a:lnSpc>
              <a:spcBef>
                <a:spcPct val="70000"/>
              </a:spcBef>
              <a:spcAft>
                <a:spcPct val="20000"/>
              </a:spcAft>
              <a:defRPr/>
            </a:pPr>
            <a:r>
              <a:rPr lang="pl-PL" sz="2904" b="1" dirty="0">
                <a:latin typeface="+mj-lt"/>
              </a:rPr>
              <a:t>Konferencja Naukowo-Techniczna SIMRTRANS</a:t>
            </a:r>
          </a:p>
          <a:p>
            <a:pPr algn="ctr">
              <a:lnSpc>
                <a:spcPct val="70000"/>
              </a:lnSpc>
              <a:spcBef>
                <a:spcPct val="70000"/>
              </a:spcBef>
              <a:spcAft>
                <a:spcPct val="20000"/>
              </a:spcAft>
              <a:defRPr/>
            </a:pPr>
            <a:r>
              <a:rPr lang="pl-PL" sz="2904" b="1" dirty="0">
                <a:latin typeface="+mj-lt"/>
              </a:rPr>
              <a:t>Innowacyjne rozwiązania w środkach transportu</a:t>
            </a:r>
          </a:p>
          <a:p>
            <a:pPr algn="ctr">
              <a:lnSpc>
                <a:spcPct val="70000"/>
              </a:lnSpc>
              <a:spcBef>
                <a:spcPct val="70000"/>
              </a:spcBef>
              <a:spcAft>
                <a:spcPct val="20000"/>
              </a:spcAft>
              <a:defRPr/>
            </a:pPr>
            <a:r>
              <a:rPr lang="pl-PL" sz="2904" b="1" dirty="0">
                <a:latin typeface="+mj-lt"/>
              </a:rPr>
              <a:t>Instytut Pojazdów i Maszyn Roboczych Politechniki Warszawskiej</a:t>
            </a:r>
          </a:p>
          <a:p>
            <a:pPr algn="ctr">
              <a:spcAft>
                <a:spcPct val="30000"/>
              </a:spcAft>
              <a:defRPr/>
            </a:pPr>
            <a:r>
              <a:rPr lang="pl-PL" sz="2904" b="1" dirty="0">
                <a:latin typeface="+mj-lt"/>
              </a:rPr>
              <a:t>Wydział </a:t>
            </a:r>
            <a:r>
              <a:rPr lang="pl-PL" sz="2904" b="1" dirty="0" err="1">
                <a:latin typeface="+mj-lt"/>
              </a:rPr>
              <a:t>SiMR</a:t>
            </a:r>
            <a:r>
              <a:rPr lang="pl-PL" sz="2904" b="1" dirty="0">
                <a:latin typeface="+mj-lt"/>
              </a:rPr>
              <a:t>, Warszawa, 19 września 2024 r.</a:t>
            </a:r>
          </a:p>
          <a:p>
            <a:pPr algn="ctr">
              <a:lnSpc>
                <a:spcPct val="120000"/>
              </a:lnSpc>
              <a:defRPr/>
            </a:pPr>
            <a:r>
              <a:rPr lang="pl-PL" sz="3600" b="1" dirty="0">
                <a:latin typeface="+mj-lt"/>
              </a:rPr>
              <a:t>TYTUŁ POSTERU</a:t>
            </a:r>
          </a:p>
          <a:p>
            <a:pPr algn="ctr">
              <a:lnSpc>
                <a:spcPct val="135000"/>
              </a:lnSpc>
              <a:defRPr/>
            </a:pPr>
            <a:r>
              <a:rPr lang="pl-PL" sz="2800" b="1" dirty="0">
                <a:latin typeface="+mj-lt"/>
              </a:rPr>
              <a:t>Imię i nazwisko, </a:t>
            </a:r>
            <a:r>
              <a:rPr lang="pl-PL" sz="2800" dirty="0">
                <a:latin typeface="+mj-lt"/>
              </a:rPr>
              <a:t>tytuł i stopień naukowy I Autora, Instytut, Uczelnia</a:t>
            </a:r>
            <a:endParaRPr lang="pl-PL" sz="2800" b="1" dirty="0">
              <a:latin typeface="+mj-lt"/>
            </a:endParaRPr>
          </a:p>
          <a:p>
            <a:pPr algn="ctr">
              <a:spcAft>
                <a:spcPct val="100000"/>
              </a:spcAft>
              <a:defRPr/>
            </a:pPr>
            <a:r>
              <a:rPr lang="pl-PL" sz="2800" i="1" dirty="0">
                <a:latin typeface="+mj-lt"/>
              </a:rPr>
              <a:t> </a:t>
            </a:r>
            <a:r>
              <a:rPr lang="pl-PL" sz="2800" b="1" dirty="0">
                <a:latin typeface="+mj-lt"/>
              </a:rPr>
              <a:t>Imię i nazwisko, </a:t>
            </a:r>
            <a:r>
              <a:rPr lang="pl-PL" sz="2800" dirty="0">
                <a:latin typeface="+mj-lt"/>
              </a:rPr>
              <a:t>tytuł i stopień naukowy II Autora, Instytut, Uczelnia</a:t>
            </a:r>
          </a:p>
        </p:txBody>
      </p:sp>
      <p:sp>
        <p:nvSpPr>
          <p:cNvPr id="2" name="Text Box 26"/>
          <p:cNvSpPr txBox="1">
            <a:spLocks noChangeArrowheads="1"/>
          </p:cNvSpPr>
          <p:nvPr/>
        </p:nvSpPr>
        <p:spPr bwMode="auto">
          <a:xfrm>
            <a:off x="427814" y="6084087"/>
            <a:ext cx="9977778" cy="121730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spcAft>
                <a:spcPct val="50000"/>
              </a:spcAft>
              <a:defRPr/>
            </a:pPr>
            <a:r>
              <a:rPr lang="pl-PL" sz="2800" b="1" dirty="0">
                <a:latin typeface="+mj-lt"/>
              </a:rPr>
              <a:t>WPROWADZENIE</a:t>
            </a:r>
            <a:r>
              <a:rPr lang="pl-PL" sz="2376" b="1" dirty="0">
                <a:latin typeface="+mj-lt"/>
              </a:rPr>
              <a:t> </a:t>
            </a:r>
            <a:r>
              <a:rPr lang="pl-PL" sz="1800" b="1" dirty="0">
                <a:latin typeface="+mj-lt"/>
              </a:rPr>
              <a:t>(</a:t>
            </a:r>
            <a:r>
              <a:rPr lang="pl-PL" sz="1800" dirty="0">
                <a:latin typeface="+mj-lt"/>
              </a:rPr>
              <a:t>tytuły rozdziałów: </a:t>
            </a:r>
            <a:r>
              <a:rPr lang="en-US" sz="1800" dirty="0" err="1">
                <a:latin typeface="+mj-lt"/>
              </a:rPr>
              <a:t>rozmiar</a:t>
            </a:r>
            <a:r>
              <a:rPr lang="en-US" sz="1800" dirty="0">
                <a:latin typeface="+mj-lt"/>
              </a:rPr>
              <a:t> </a:t>
            </a:r>
            <a:r>
              <a:rPr lang="pl-PL" sz="1800" dirty="0">
                <a:latin typeface="+mj-lt"/>
              </a:rPr>
              <a:t>28</a:t>
            </a:r>
            <a:r>
              <a:rPr lang="en-US" sz="1800" dirty="0">
                <a:latin typeface="+mj-lt"/>
              </a:rPr>
              <a:t> Times New Roman </a:t>
            </a:r>
            <a:r>
              <a:rPr lang="en-US" sz="1800" b="1" dirty="0">
                <a:latin typeface="+mj-lt"/>
              </a:rPr>
              <a:t>bold)</a:t>
            </a:r>
            <a:endParaRPr lang="pl-PL" sz="4800" b="1" dirty="0">
              <a:latin typeface="+mj-lt"/>
            </a:endParaRPr>
          </a:p>
          <a:p>
            <a:pPr algn="just">
              <a:defRPr/>
            </a:pPr>
            <a:r>
              <a:rPr lang="pl-PL" sz="2000" dirty="0">
                <a:latin typeface="+mj-lt"/>
              </a:rPr>
              <a:t>Tekst: rozmiar 20 Times New Roman, odstępy wg obowiązującego tu wzorca. </a:t>
            </a:r>
          </a:p>
          <a:p>
            <a:pPr algn="just">
              <a:defRPr/>
            </a:pPr>
            <a:endParaRPr lang="pl-PL" sz="1082" dirty="0">
              <a:latin typeface="+mj-lt"/>
            </a:endParaRPr>
          </a:p>
          <a:p>
            <a:pPr>
              <a:lnSpc>
                <a:spcPct val="150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 err="1">
                <a:latin typeface="+mj-lt"/>
              </a:rPr>
              <a:t>Tytuł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podrozdziału</a:t>
            </a:r>
            <a:r>
              <a:rPr lang="en-US" sz="2400" b="1" dirty="0">
                <a:latin typeface="+mj-lt"/>
              </a:rPr>
              <a:t> </a:t>
            </a:r>
            <a:r>
              <a:rPr lang="pl-PL" sz="1082" b="1" dirty="0">
                <a:latin typeface="+mj-lt"/>
              </a:rPr>
              <a:t>(</a:t>
            </a:r>
            <a:r>
              <a:rPr lang="pl-PL" sz="1082" dirty="0">
                <a:latin typeface="+mj-lt"/>
              </a:rPr>
              <a:t>tytuły podrozdziałów: </a:t>
            </a:r>
            <a:r>
              <a:rPr lang="en-US" sz="1082" dirty="0" err="1">
                <a:latin typeface="+mj-lt"/>
              </a:rPr>
              <a:t>rozmiar</a:t>
            </a:r>
            <a:r>
              <a:rPr lang="en-US" sz="1082" dirty="0">
                <a:latin typeface="+mj-lt"/>
              </a:rPr>
              <a:t> </a:t>
            </a:r>
            <a:r>
              <a:rPr lang="pl-PL" sz="1082" dirty="0">
                <a:latin typeface="+mj-lt"/>
              </a:rPr>
              <a:t>24</a:t>
            </a:r>
            <a:r>
              <a:rPr lang="en-US" sz="1082" dirty="0">
                <a:latin typeface="+mj-lt"/>
              </a:rPr>
              <a:t> Times New Roman </a:t>
            </a:r>
            <a:r>
              <a:rPr lang="en-US" sz="1082" b="1" dirty="0">
                <a:latin typeface="+mj-lt"/>
              </a:rPr>
              <a:t>bold)</a:t>
            </a:r>
          </a:p>
          <a:p>
            <a:pPr algn="just">
              <a:spcBef>
                <a:spcPts val="396"/>
              </a:spcBef>
              <a:defRPr/>
            </a:pPr>
            <a:r>
              <a:rPr lang="pl-PL" sz="2000" dirty="0">
                <a:latin typeface="+mj-lt"/>
              </a:rPr>
              <a:t>Tekst: rozmiar 20 Times New Roman, odstępy wg obowiązującego tu wzorca.</a:t>
            </a:r>
            <a:endParaRPr lang="pl-PL" sz="2000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lnSpc>
                <a:spcPct val="140000"/>
              </a:lnSpc>
              <a:spcAft>
                <a:spcPct val="40000"/>
              </a:spcAft>
              <a:defRPr/>
            </a:pPr>
            <a:r>
              <a:rPr lang="pl-PL" sz="1600" noProof="1">
                <a:latin typeface="+mj-lt"/>
              </a:rPr>
              <a:t>Rys. 1. Podpis pod rys. (rozmiar 16 </a:t>
            </a:r>
            <a:r>
              <a:rPr lang="pl-PL" sz="1600" dirty="0">
                <a:latin typeface="+mj-lt"/>
              </a:rPr>
              <a:t>Times New Roman</a:t>
            </a:r>
            <a:r>
              <a:rPr lang="pl-PL" sz="1600" noProof="1">
                <a:latin typeface="+mj-lt"/>
              </a:rPr>
              <a:t>)</a:t>
            </a:r>
          </a:p>
        </p:txBody>
      </p:sp>
      <p:cxnSp>
        <p:nvCxnSpPr>
          <p:cNvPr id="1037" name="Łącznik prosty 16"/>
          <p:cNvCxnSpPr>
            <a:cxnSpLocks noChangeShapeType="1"/>
          </p:cNvCxnSpPr>
          <p:nvPr/>
        </p:nvCxnSpPr>
        <p:spPr bwMode="auto">
          <a:xfrm>
            <a:off x="713416" y="5632550"/>
            <a:ext cx="19909651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38" name="Łącznik prosty 20"/>
          <p:cNvCxnSpPr>
            <a:cxnSpLocks noChangeShapeType="1"/>
          </p:cNvCxnSpPr>
          <p:nvPr/>
        </p:nvCxnSpPr>
        <p:spPr bwMode="auto">
          <a:xfrm>
            <a:off x="712369" y="29020071"/>
            <a:ext cx="889932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039" name="pole tekstowe 21"/>
          <p:cNvSpPr txBox="1">
            <a:spLocks noChangeArrowheads="1"/>
          </p:cNvSpPr>
          <p:nvPr/>
        </p:nvSpPr>
        <p:spPr bwMode="auto">
          <a:xfrm>
            <a:off x="665227" y="29170455"/>
            <a:ext cx="2000498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200" dirty="0">
                <a:latin typeface="+mj-lt"/>
              </a:rPr>
              <a:t>www.simr.pw.edu.pl/simrtrans												       simrtrans@pw.edu.pl</a:t>
            </a:r>
          </a:p>
        </p:txBody>
      </p:sp>
      <p:sp>
        <p:nvSpPr>
          <p:cNvPr id="19" name="Text Box 31"/>
          <p:cNvSpPr txBox="1">
            <a:spLocks noChangeArrowheads="1"/>
          </p:cNvSpPr>
          <p:nvPr/>
        </p:nvSpPr>
        <p:spPr bwMode="auto">
          <a:xfrm>
            <a:off x="427814" y="18511420"/>
            <a:ext cx="9977778" cy="1008705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ct val="30000"/>
              </a:spcAft>
              <a:defRPr/>
            </a:pPr>
            <a:r>
              <a:rPr lang="pl-PL" sz="2800" b="1">
                <a:latin typeface="+mj-lt"/>
              </a:rPr>
              <a:t>BADANIA</a:t>
            </a:r>
            <a:endParaRPr lang="pl-PL" sz="2800" b="1" dirty="0">
              <a:latin typeface="+mj-lt"/>
            </a:endParaRPr>
          </a:p>
          <a:p>
            <a:pPr>
              <a:defRPr/>
            </a:pPr>
            <a:r>
              <a:rPr lang="pl-PL" sz="2000" dirty="0">
                <a:latin typeface="+mj-lt"/>
              </a:rPr>
              <a:t>Tekst: rozmiar 20 Times New Roman, odstępy wg obowiązującego tu wzorca.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2400" b="1" dirty="0" err="1">
                <a:latin typeface="+mj-lt"/>
              </a:rPr>
              <a:t>Tytuł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podrozdziału</a:t>
            </a:r>
            <a:r>
              <a:rPr lang="en-US" sz="2400" b="1" dirty="0">
                <a:latin typeface="+mj-lt"/>
              </a:rPr>
              <a:t> </a:t>
            </a:r>
          </a:p>
          <a:p>
            <a:pPr algn="just">
              <a:spcBef>
                <a:spcPts val="396"/>
              </a:spcBef>
              <a:defRPr/>
            </a:pPr>
            <a:endParaRPr lang="en-US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  <a:defRPr/>
            </a:pPr>
            <a:endParaRPr lang="en-US" sz="1082" b="1" noProof="1">
              <a:latin typeface="+mj-lt"/>
            </a:endParaRPr>
          </a:p>
          <a:p>
            <a:pPr>
              <a:spcAft>
                <a:spcPct val="40000"/>
              </a:spcAft>
              <a:defRPr/>
            </a:pPr>
            <a:r>
              <a:rPr lang="en-US" sz="1600" noProof="1">
                <a:latin typeface="+mj-lt"/>
              </a:rPr>
              <a:t>Rys. 1. Podpis pod rys. (rozmiar </a:t>
            </a:r>
            <a:r>
              <a:rPr lang="pl-PL" sz="1600" noProof="1">
                <a:latin typeface="+mj-lt"/>
              </a:rPr>
              <a:t>16</a:t>
            </a:r>
            <a:r>
              <a:rPr lang="en-US" sz="1600" noProof="1">
                <a:latin typeface="+mj-lt"/>
              </a:rPr>
              <a:t> </a:t>
            </a:r>
            <a:r>
              <a:rPr lang="pl-PL" sz="1600" dirty="0">
                <a:latin typeface="+mj-lt"/>
              </a:rPr>
              <a:t>Times New Roman, wg obowiązującego tu wzorca</a:t>
            </a:r>
            <a:r>
              <a:rPr lang="pl-PL" sz="1600" noProof="1">
                <a:latin typeface="+mj-lt"/>
              </a:rPr>
              <a:t>)</a:t>
            </a:r>
          </a:p>
        </p:txBody>
      </p:sp>
      <p:sp>
        <p:nvSpPr>
          <p:cNvPr id="20" name="Text Box 33"/>
          <p:cNvSpPr txBox="1">
            <a:spLocks noChangeArrowheads="1"/>
          </p:cNvSpPr>
          <p:nvPr/>
        </p:nvSpPr>
        <p:spPr bwMode="auto">
          <a:xfrm>
            <a:off x="10880869" y="6084087"/>
            <a:ext cx="9977778" cy="193150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ct val="30000"/>
              </a:spcAft>
            </a:pPr>
            <a:r>
              <a:rPr lang="pl-PL" sz="2800" b="1" dirty="0">
                <a:latin typeface="+mj-lt"/>
              </a:rPr>
              <a:t>ANALIZA</a:t>
            </a:r>
            <a:br>
              <a:rPr lang="pl-PL" sz="2800" b="1" dirty="0">
                <a:latin typeface="+mj-lt"/>
              </a:rPr>
            </a:br>
            <a:r>
              <a:rPr lang="pl-PL" sz="2000" dirty="0">
                <a:latin typeface="+mj-lt"/>
              </a:rPr>
              <a:t>Tekst: rozmiar 20 Times New Roman, odstępy wg obowiązującego tu wzorca</a:t>
            </a:r>
            <a:r>
              <a:rPr lang="pl-PL" sz="1082" dirty="0">
                <a:latin typeface="+mj-lt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err="1">
                <a:latin typeface="+mj-lt"/>
              </a:rPr>
              <a:t>Tytuł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podrozdziału</a:t>
            </a:r>
            <a:r>
              <a:rPr lang="en-US" sz="2400" b="1" dirty="0">
                <a:latin typeface="+mj-lt"/>
              </a:rPr>
              <a:t> </a:t>
            </a:r>
          </a:p>
          <a:p>
            <a:pPr algn="just">
              <a:spcBef>
                <a:spcPts val="396"/>
              </a:spcBef>
            </a:pPr>
            <a:endParaRPr lang="en-US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pl-PL" sz="1082" b="1" noProof="1">
              <a:latin typeface="+mj-lt"/>
            </a:endParaRPr>
          </a:p>
          <a:p>
            <a:pPr algn="just">
              <a:spcBef>
                <a:spcPts val="396"/>
              </a:spcBef>
            </a:pPr>
            <a:endParaRPr lang="en-US" sz="1082" b="1" noProof="1">
              <a:latin typeface="+mj-lt"/>
            </a:endParaRPr>
          </a:p>
          <a:p>
            <a:pPr>
              <a:spcAft>
                <a:spcPct val="40000"/>
              </a:spcAft>
            </a:pPr>
            <a:r>
              <a:rPr lang="en-US" sz="1600" noProof="1">
                <a:latin typeface="+mj-lt"/>
              </a:rPr>
              <a:t>Rys. 1. Podpis pod rys. (rozmiar </a:t>
            </a:r>
            <a:r>
              <a:rPr lang="pl-PL" sz="1600" noProof="1">
                <a:latin typeface="+mj-lt"/>
              </a:rPr>
              <a:t>16</a:t>
            </a:r>
            <a:r>
              <a:rPr lang="en-US" sz="1600" noProof="1">
                <a:latin typeface="+mj-lt"/>
              </a:rPr>
              <a:t> Adagio_Slab lub </a:t>
            </a:r>
            <a:r>
              <a:rPr lang="pl-PL" sz="1600" dirty="0">
                <a:latin typeface="+mj-lt"/>
              </a:rPr>
              <a:t>Times New Roman, wg obowiązującego tu wzorca</a:t>
            </a:r>
            <a:r>
              <a:rPr lang="pl-PL" sz="1600" noProof="1">
                <a:latin typeface="+mj-lt"/>
              </a:rPr>
              <a:t>)</a:t>
            </a:r>
          </a:p>
        </p:txBody>
      </p:sp>
      <p:sp>
        <p:nvSpPr>
          <p:cNvPr id="1036" name="Text Box 36"/>
          <p:cNvSpPr txBox="1">
            <a:spLocks noChangeArrowheads="1"/>
          </p:cNvSpPr>
          <p:nvPr/>
        </p:nvSpPr>
        <p:spPr bwMode="auto">
          <a:xfrm>
            <a:off x="2043444" y="21885234"/>
            <a:ext cx="5844564" cy="411337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4751" b="1" dirty="0">
                <a:latin typeface="+mj-lt"/>
              </a:rPr>
              <a:t>Wymiary </a:t>
            </a:r>
            <a:r>
              <a:rPr lang="pl-PL" sz="4751" b="1" dirty="0" err="1">
                <a:latin typeface="+mj-lt"/>
              </a:rPr>
              <a:t>postera</a:t>
            </a:r>
            <a:endParaRPr lang="pl-PL" sz="4751" b="1" dirty="0">
              <a:latin typeface="+mj-lt"/>
            </a:endParaRPr>
          </a:p>
          <a:p>
            <a:pPr>
              <a:spcBef>
                <a:spcPct val="50000"/>
              </a:spcBef>
            </a:pPr>
            <a:r>
              <a:rPr lang="pl-PL" sz="4751" b="1" dirty="0">
                <a:latin typeface="+mj-lt"/>
              </a:rPr>
              <a:t>59,4 x 84,1[cm]</a:t>
            </a:r>
          </a:p>
          <a:p>
            <a:pPr>
              <a:spcBef>
                <a:spcPct val="50000"/>
              </a:spcBef>
            </a:pPr>
            <a:r>
              <a:rPr lang="pl-PL" sz="4751" b="1" dirty="0">
                <a:latin typeface="+mj-lt"/>
              </a:rPr>
              <a:t>Format A1</a:t>
            </a:r>
          </a:p>
          <a:p>
            <a:pPr>
              <a:spcBef>
                <a:spcPct val="50000"/>
              </a:spcBef>
            </a:pPr>
            <a:r>
              <a:rPr lang="pl-PL" sz="4751" b="1" dirty="0">
                <a:latin typeface="+mj-lt"/>
              </a:rPr>
              <a:t>Wydruk w kolorze</a:t>
            </a:r>
          </a:p>
        </p:txBody>
      </p:sp>
      <p:sp>
        <p:nvSpPr>
          <p:cNvPr id="1035" name="Rectangle 34"/>
          <p:cNvSpPr>
            <a:spLocks noChangeArrowheads="1"/>
          </p:cNvSpPr>
          <p:nvPr/>
        </p:nvSpPr>
        <p:spPr bwMode="auto">
          <a:xfrm>
            <a:off x="11309553" y="9102756"/>
            <a:ext cx="9120411" cy="6845592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396"/>
              </a:spcBef>
            </a:pPr>
            <a:r>
              <a:rPr lang="pl-PL" sz="3959" b="1" dirty="0">
                <a:latin typeface="+mj-lt"/>
              </a:rPr>
              <a:t>Zamieszczone tu wytyczne stanowią propozycję edycji </a:t>
            </a:r>
            <a:r>
              <a:rPr lang="pl-PL" sz="3959" b="1" dirty="0" err="1">
                <a:latin typeface="+mj-lt"/>
              </a:rPr>
              <a:t>postera</a:t>
            </a:r>
            <a:r>
              <a:rPr lang="pl-PL" sz="3959" b="1" dirty="0">
                <a:latin typeface="+mj-lt"/>
              </a:rPr>
              <a:t>. Prosimy o zachowanie przyjętego układu części tytułowej, pozostałe obiekty powinny być obramowane i  rozmieszczone wg koncepcji Autorów.</a:t>
            </a:r>
          </a:p>
          <a:p>
            <a:pPr>
              <a:spcBef>
                <a:spcPts val="396"/>
              </a:spcBef>
            </a:pPr>
            <a:r>
              <a:rPr lang="pl-PL" sz="3959" b="1" dirty="0">
                <a:latin typeface="+mj-lt"/>
              </a:rPr>
              <a:t>Wszystkie obiekty, po zakończeniu edycji, należy zgrupować. Tak przygotowany plik prosimy przesłać w postaci elektronicznej do Komitetu Organizacyjnego   </a:t>
            </a:r>
          </a:p>
        </p:txBody>
      </p:sp>
      <p:sp>
        <p:nvSpPr>
          <p:cNvPr id="21" name="Rectangle 29"/>
          <p:cNvSpPr>
            <a:spLocks noChangeArrowheads="1"/>
          </p:cNvSpPr>
          <p:nvPr/>
        </p:nvSpPr>
        <p:spPr bwMode="auto">
          <a:xfrm>
            <a:off x="10880869" y="25760008"/>
            <a:ext cx="9978886" cy="28384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spcAft>
                <a:spcPct val="50000"/>
              </a:spcAft>
            </a:pPr>
            <a:r>
              <a:rPr lang="pl-PL" sz="2800" b="1" dirty="0">
                <a:latin typeface="+mj-lt"/>
              </a:rPr>
              <a:t>PODSUMOWANIE</a:t>
            </a:r>
            <a:r>
              <a:rPr lang="pl-PL" sz="2376" b="1" dirty="0">
                <a:latin typeface="+mj-lt"/>
              </a:rPr>
              <a:t> </a:t>
            </a:r>
            <a:r>
              <a:rPr lang="pl-PL" sz="1082" b="1" dirty="0">
                <a:latin typeface="+mj-lt"/>
              </a:rPr>
              <a:t>(</a:t>
            </a:r>
            <a:r>
              <a:rPr lang="en-US" sz="1082" dirty="0" err="1">
                <a:latin typeface="+mj-lt"/>
              </a:rPr>
              <a:t>rozmiar</a:t>
            </a:r>
            <a:r>
              <a:rPr lang="en-US" sz="1082" dirty="0">
                <a:latin typeface="+mj-lt"/>
              </a:rPr>
              <a:t> </a:t>
            </a:r>
            <a:r>
              <a:rPr lang="pl-PL" sz="1082" dirty="0">
                <a:latin typeface="+mj-lt"/>
              </a:rPr>
              <a:t>28</a:t>
            </a:r>
            <a:r>
              <a:rPr lang="en-US" sz="1082" dirty="0">
                <a:latin typeface="+mj-lt"/>
              </a:rPr>
              <a:t> Times New Roman </a:t>
            </a:r>
            <a:r>
              <a:rPr lang="en-US" sz="1082" b="1" dirty="0">
                <a:latin typeface="+mj-lt"/>
              </a:rPr>
              <a:t>bold)</a:t>
            </a:r>
            <a:endParaRPr lang="pl-PL" sz="3168" b="1" dirty="0">
              <a:latin typeface="+mj-lt"/>
            </a:endParaRPr>
          </a:p>
          <a:p>
            <a:r>
              <a:rPr lang="pl-PL" sz="2000" dirty="0">
                <a:latin typeface="+mj-lt"/>
              </a:rPr>
              <a:t>Tekst: rozmiar 20 Times New Roman, odstępy wg obowiązującego tu wzorca</a:t>
            </a:r>
          </a:p>
          <a:p>
            <a:endParaRPr lang="pl-PL" sz="1848" b="1" noProof="1">
              <a:latin typeface="+mj-lt"/>
            </a:endParaRPr>
          </a:p>
          <a:p>
            <a:pPr>
              <a:spcBef>
                <a:spcPts val="396"/>
              </a:spcBef>
            </a:pPr>
            <a:r>
              <a:rPr lang="pl-PL" sz="2400" b="1" dirty="0">
                <a:latin typeface="+mj-lt"/>
              </a:rPr>
              <a:t>Literatura</a:t>
            </a:r>
            <a:endParaRPr lang="pl-PL" sz="2400" dirty="0">
              <a:latin typeface="+mj-lt"/>
            </a:endParaRPr>
          </a:p>
          <a:p>
            <a:r>
              <a:rPr lang="pl-PL" sz="2400" dirty="0">
                <a:latin typeface="+mj-lt"/>
              </a:rPr>
              <a:t>[1] Kowalski J.: </a:t>
            </a:r>
            <a:r>
              <a:rPr lang="en-US" sz="2400" dirty="0" err="1">
                <a:latin typeface="+mj-lt"/>
              </a:rPr>
              <a:t>rozmiar</a:t>
            </a:r>
            <a:r>
              <a:rPr lang="en-US" sz="2400" dirty="0">
                <a:latin typeface="+mj-lt"/>
              </a:rPr>
              <a:t> </a:t>
            </a:r>
            <a:r>
              <a:rPr lang="pl-PL" sz="2400" dirty="0">
                <a:latin typeface="+mj-lt"/>
              </a:rPr>
              <a:t>24</a:t>
            </a:r>
            <a:r>
              <a:rPr lang="en-US" sz="2400" dirty="0">
                <a:latin typeface="+mj-lt"/>
              </a:rPr>
              <a:t> Times New Roman: </a:t>
            </a:r>
            <a:r>
              <a:rPr lang="pl-PL" sz="2400" b="1" dirty="0">
                <a:latin typeface="+mj-lt"/>
              </a:rPr>
              <a:t>Tytuł (</a:t>
            </a:r>
            <a:r>
              <a:rPr lang="pl-PL" sz="2400" b="1" dirty="0" err="1">
                <a:latin typeface="+mj-lt"/>
              </a:rPr>
              <a:t>bold</a:t>
            </a:r>
            <a:r>
              <a:rPr lang="pl-PL" sz="2400" b="1" dirty="0">
                <a:latin typeface="+mj-lt"/>
              </a:rPr>
              <a:t>)</a:t>
            </a:r>
          </a:p>
          <a:p>
            <a:endParaRPr lang="pl-PL" sz="1848" b="1" noProof="1">
              <a:latin typeface="+mj-lt"/>
            </a:endParaRPr>
          </a:p>
          <a:p>
            <a:endParaRPr lang="pl-PL" sz="1848" b="1" noProof="1">
              <a:latin typeface="+mj-lt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1317" y1="53650" x2="31317" y2="53650"/>
                        <a14:foregroundMark x1="40214" y1="53285" x2="40214" y2="53285"/>
                        <a14:foregroundMark x1="40569" y1="49270" x2="40569" y2="49270"/>
                        <a14:foregroundMark x1="44484" y1="53285" x2="44484" y2="53285"/>
                        <a14:foregroundMark x1="60854" y1="54015" x2="60854" y2="54015"/>
                        <a14:foregroundMark x1="66548" y1="48905" x2="66548" y2="48905"/>
                        <a14:foregroundMark x1="80783" y1="62774" x2="80783" y2="62774"/>
                        <a14:foregroundMark x1="19929" y1="50000" x2="19929" y2="50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540" y="-206465"/>
            <a:ext cx="3318612" cy="323594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29000" y1="45500" x2="29000" y2="45500"/>
                        <a14:foregroundMark x1="36500" y1="44000" x2="36500" y2="44000"/>
                        <a14:foregroundMark x1="52000" y1="47500" x2="52000" y2="47500"/>
                        <a14:foregroundMark x1="52000" y1="36500" x2="52000" y2="36500"/>
                        <a14:foregroundMark x1="78500" y1="40500" x2="78500" y2="40500"/>
                        <a14:foregroundMark x1="66500" y1="59500" x2="66500" y2="59500"/>
                        <a14:foregroundMark x1="53000" y1="69500" x2="53000" y2="69500"/>
                        <a14:foregroundMark x1="41500" y1="73500" x2="41500" y2="73500"/>
                        <a14:foregroundMark x1="26000" y1="75500" x2="26000" y2="75500"/>
                        <a14:foregroundMark x1="13000" y1="52000" x2="13000" y2="52000"/>
                        <a14:foregroundMark x1="16000" y1="39000" x2="16000" y2="39000"/>
                        <a14:foregroundMark x1="21500" y1="27000" x2="21500" y2="27000"/>
                        <a14:foregroundMark x1="46500" y1="27500" x2="46500" y2="27500"/>
                        <a14:foregroundMark x1="35500" y1="21000" x2="35500" y2="21000"/>
                        <a14:foregroundMark x1="14000" y1="66500" x2="14000" y2="66500"/>
                        <a14:backgroundMark x1="30500" y1="21500" x2="30500" y2="21500"/>
                        <a14:backgroundMark x1="43000" y1="28000" x2="43000" y2="28000"/>
                        <a14:backgroundMark x1="65500" y1="59000" x2="65500" y2="59000"/>
                        <a14:backgroundMark x1="54000" y1="66500" x2="54000" y2="66500"/>
                        <a14:backgroundMark x1="53500" y1="70500" x2="53500" y2="70500"/>
                        <a14:backgroundMark x1="40000" y1="71500" x2="40000" y2="71500"/>
                        <a14:backgroundMark x1="42500" y1="74500" x2="42500" y2="74500"/>
                        <a14:backgroundMark x1="41500" y1="74500" x2="41500" y2="74500"/>
                        <a14:backgroundMark x1="27000" y1="74000" x2="27000" y2="74000"/>
                        <a14:backgroundMark x1="16500" y1="70500" x2="16500" y2="70500"/>
                        <a14:backgroundMark x1="15000" y1="65500" x2="15000" y2="65500"/>
                        <a14:backgroundMark x1="15500" y1="55500" x2="15500" y2="55500"/>
                        <a14:backgroundMark x1="17500" y1="42500" x2="17500" y2="42500"/>
                        <a14:backgroundMark x1="22000" y1="29000" x2="22000" y2="29000"/>
                        <a14:backgroundMark x1="53000" y1="70500" x2="53000" y2="70500"/>
                        <a14:backgroundMark x1="54000" y1="70000" x2="54000" y2="70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691" y="2070274"/>
            <a:ext cx="2340000" cy="2340000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49" t="29144" r="66783" b="32103"/>
          <a:stretch/>
        </p:blipFill>
        <p:spPr>
          <a:xfrm>
            <a:off x="16866697" y="152090"/>
            <a:ext cx="1147143" cy="1944000"/>
          </a:xfrm>
          <a:prstGeom prst="rect">
            <a:avLst/>
          </a:prstGeom>
        </p:spPr>
      </p:pic>
      <p:cxnSp>
        <p:nvCxnSpPr>
          <p:cNvPr id="23" name="Łącznik prosty 20"/>
          <p:cNvCxnSpPr>
            <a:cxnSpLocks noChangeShapeType="1"/>
          </p:cNvCxnSpPr>
          <p:nvPr/>
        </p:nvCxnSpPr>
        <p:spPr bwMode="auto">
          <a:xfrm>
            <a:off x="11632270" y="29020071"/>
            <a:ext cx="889932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pic>
        <p:nvPicPr>
          <p:cNvPr id="4" name="Obraz4">
            <a:extLst>
              <a:ext uri="{FF2B5EF4-FFF2-40B4-BE49-F238E27FC236}">
                <a16:creationId xmlns:a16="http://schemas.microsoft.com/office/drawing/2014/main" id="{59FC9183-1B56-9AFE-8930-4B3A84DCFE7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 bwMode="auto">
          <a:xfrm>
            <a:off x="18517078" y="57511"/>
            <a:ext cx="2674681" cy="2674681"/>
          </a:xfrm>
          <a:prstGeom prst="rect">
            <a:avLst/>
          </a:prstGeom>
        </p:spPr>
      </p:pic>
      <p:pic>
        <p:nvPicPr>
          <p:cNvPr id="11" name="Obraz 10" descr="Obraz zawierający design, ilustracja&#10;&#10;Opis wygenerowany automatycznie przy średnim poziomie pewności">
            <a:extLst>
              <a:ext uri="{FF2B5EF4-FFF2-40B4-BE49-F238E27FC236}">
                <a16:creationId xmlns:a16="http://schemas.microsoft.com/office/drawing/2014/main" id="{D3822CCF-42E3-D046-B434-C16F005E23F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540" y="3791414"/>
            <a:ext cx="6019529" cy="2038352"/>
          </a:xfrm>
          <a:prstGeom prst="rect">
            <a:avLst/>
          </a:prstGeom>
        </p:spPr>
      </p:pic>
      <p:pic>
        <p:nvPicPr>
          <p:cNvPr id="13" name="Obraz 12" descr="Obraz zawierający tekst, Czcionka, zrzut ekranu, biały&#10;&#10;Opis wygenerowany automatycznie">
            <a:extLst>
              <a:ext uri="{FF2B5EF4-FFF2-40B4-BE49-F238E27FC236}">
                <a16:creationId xmlns:a16="http://schemas.microsoft.com/office/drawing/2014/main" id="{8DBFD5A4-913C-F08E-9680-7E6AE6608CB1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29" b="18092"/>
          <a:stretch/>
        </p:blipFill>
        <p:spPr>
          <a:xfrm>
            <a:off x="15869758" y="3530449"/>
            <a:ext cx="5405014" cy="1133568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24883" b="76761" l="9109" r="34690">
                        <a14:foregroundMark x1="12597" y1="43427" x2="12597" y2="43427"/>
                        <a14:foregroundMark x1="12694" y1="33568" x2="12694" y2="33568"/>
                        <a14:foregroundMark x1="14922" y1="35211" x2="14922" y2="35211"/>
                        <a14:foregroundMark x1="17539" y1="33333" x2="17539" y2="33333"/>
                        <a14:foregroundMark x1="20543" y1="33099" x2="20543" y2="33099"/>
                        <a14:foregroundMark x1="17829" y1="26526" x2="17829" y2="26526"/>
                        <a14:foregroundMark x1="20155" y1="25822" x2="20155" y2="25822"/>
                        <a14:foregroundMark x1="26841" y1="61737" x2="26841" y2="61737"/>
                        <a14:foregroundMark x1="27907" y1="68545" x2="27907" y2="68545"/>
                        <a14:foregroundMark x1="19767" y1="45775" x2="19767" y2="45775"/>
                        <a14:foregroundMark x1="17539" y1="24883" x2="17539" y2="24883"/>
                        <a14:foregroundMark x1="33624" y1="58451" x2="33624" y2="58451"/>
                        <a14:foregroundMark x1="34690" y1="58920" x2="34690" y2="58920"/>
                        <a14:backgroundMark x1="18702" y1="35681" x2="18702" y2="35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480" t="23756" r="63303" b="16646"/>
          <a:stretch/>
        </p:blipFill>
        <p:spPr>
          <a:xfrm>
            <a:off x="16827807" y="2120136"/>
            <a:ext cx="1800000" cy="1465456"/>
          </a:xfrm>
          <a:prstGeom prst="rect">
            <a:avLst/>
          </a:prstGeom>
        </p:spPr>
      </p:pic>
      <p:pic>
        <p:nvPicPr>
          <p:cNvPr id="16" name="Obraz 15" descr="Obraz zawierający wzór, kwadrat, piksel, design&#10;&#10;Opis wygenerowany automatycznie">
            <a:extLst>
              <a:ext uri="{FF2B5EF4-FFF2-40B4-BE49-F238E27FC236}">
                <a16:creationId xmlns:a16="http://schemas.microsoft.com/office/drawing/2014/main" id="{E5ABE402-2DEE-141B-190D-BC208BAEE02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7883" y="28715543"/>
            <a:ext cx="1559670" cy="1559670"/>
          </a:xfrm>
          <a:prstGeom prst="rect">
            <a:avLst/>
          </a:prstGeom>
        </p:spPr>
      </p:pic>
      <p:pic>
        <p:nvPicPr>
          <p:cNvPr id="7" name="Obraz 6" descr="Obraz zawierający Czcionka, Grafika, zrzut ekranu, projekt graficzny&#10;&#10;Opis wygenerowany automatycznie">
            <a:extLst>
              <a:ext uri="{FF2B5EF4-FFF2-40B4-BE49-F238E27FC236}">
                <a16:creationId xmlns:a16="http://schemas.microsoft.com/office/drawing/2014/main" id="{A2807F85-BE4C-B733-F9DF-59C57934A18B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5" t="15314" r="5374" b="22495"/>
          <a:stretch/>
        </p:blipFill>
        <p:spPr bwMode="auto">
          <a:xfrm>
            <a:off x="17464600" y="4624520"/>
            <a:ext cx="1943735" cy="6870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usta prezentacja">
  <a:themeElements>
    <a:clrScheme name="Pusta prezentacj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usta prezentac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lnDef>
  </a:objectDefaults>
  <a:extraClrSchemeLst>
    <a:extraClrScheme>
      <a:clrScheme name="Pusta prezentacj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sta prezentacj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sta prezentacj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sta prezentacj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sta prezentacj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sta prezentacj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sta prezentacj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Office\Szablony\Pusta prezentacja.pot</Template>
  <TotalTime>685</TotalTime>
  <Words>334</Words>
  <Application>Microsoft Office PowerPoint</Application>
  <PresentationFormat>Niestandardowy</PresentationFormat>
  <Paragraphs>193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3" baseType="lpstr">
      <vt:lpstr>Times New Roman</vt:lpstr>
      <vt:lpstr>Pusta prezentacja</vt:lpstr>
      <vt:lpstr>Prezentacja programu PowerPoint</vt:lpstr>
    </vt:vector>
  </TitlesOfParts>
  <Company>ip pw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 tytułu slajdu</dc:title>
  <dc:creator>zn</dc:creator>
  <cp:lastModifiedBy>Więckowski Dariusz</cp:lastModifiedBy>
  <cp:revision>49</cp:revision>
  <dcterms:created xsi:type="dcterms:W3CDTF">2005-11-15T11:38:33Z</dcterms:created>
  <dcterms:modified xsi:type="dcterms:W3CDTF">2024-04-11T16:36:57Z</dcterms:modified>
</cp:coreProperties>
</file>